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9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7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1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25F601F-8573-B96A-3F26-35BDFC351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31" r="-2" b="321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5C71ED8-692A-CC12-127E-C89D0855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HK" sz="4400" dirty="0"/>
              <a:t>Tea House</a:t>
            </a:r>
            <a:endParaRPr kumimoji="1" lang="zh-HK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085CEF-FCE4-3DD9-B379-4BB6FA8B1B7C}"/>
              </a:ext>
            </a:extLst>
          </p:cNvPr>
          <p:cNvSpPr txBox="1"/>
          <p:nvPr/>
        </p:nvSpPr>
        <p:spPr>
          <a:xfrm>
            <a:off x="7157546" y="4495855"/>
            <a:ext cx="590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3600" dirty="0"/>
              <a:t>Name: Lau Po Hang</a:t>
            </a:r>
          </a:p>
          <a:p>
            <a:r>
              <a:rPr kumimoji="1" lang="en-US" altLang="zh-HK" sz="3600" dirty="0"/>
              <a:t>ID: 12371039</a:t>
            </a:r>
            <a:endParaRPr kumimoji="1" lang="zh-HK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9D787-2BE6-25E0-1BC6-CDA23342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835148"/>
          </a:xfrm>
        </p:spPr>
        <p:txBody>
          <a:bodyPr/>
          <a:lstStyle/>
          <a:p>
            <a:r>
              <a:rPr kumimoji="1" lang="en-US" altLang="zh-HK" dirty="0"/>
              <a:t>Site Map</a:t>
            </a:r>
            <a:endParaRPr kumimoji="1" lang="zh-HK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DA1E321-FF1D-F612-B24A-734DA002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30" y="2060490"/>
            <a:ext cx="9482094" cy="34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897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Macintosh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Sitka Subheading</vt:lpstr>
      <vt:lpstr>PebbleVTI</vt:lpstr>
      <vt:lpstr>Tea House</vt:lpstr>
      <vt:lpstr>Site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House</dc:title>
  <dc:creator>Lau Henry</dc:creator>
  <cp:lastModifiedBy>Lau Henry</cp:lastModifiedBy>
  <cp:revision>3</cp:revision>
  <dcterms:created xsi:type="dcterms:W3CDTF">2023-11-05T07:33:25Z</dcterms:created>
  <dcterms:modified xsi:type="dcterms:W3CDTF">2023-11-12T06:20:46Z</dcterms:modified>
</cp:coreProperties>
</file>