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56" r:id="rId6"/>
    <p:sldId id="257" r:id="rId7"/>
    <p:sldId id="258" r:id="rId8"/>
    <p:sldId id="259" r:id="rId9"/>
    <p:sldId id="261" r:id="rId1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780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a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0" y="785798"/>
            <a:ext cx="9003524" cy="3713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2" y="21429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Blueprint of Data-driven Quality Assurance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Details for phase 1</a:t>
            </a:r>
            <a:endParaRPr lang="zh-CN" altLang="en-US" dirty="0"/>
          </a:p>
        </p:txBody>
      </p:sp>
      <p:pic>
        <p:nvPicPr>
          <p:cNvPr id="5" name="图片 4" descr="qa_wri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08" y="642922"/>
            <a:ext cx="6613810" cy="4913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Details for phase 1 (continued)</a:t>
            </a:r>
            <a:endParaRPr lang="zh-CN" altLang="en-US" dirty="0"/>
          </a:p>
        </p:txBody>
      </p:sp>
      <p:pic>
        <p:nvPicPr>
          <p:cNvPr id="6" name="图片 5" descr="qa_general_crawl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17" y="571484"/>
            <a:ext cx="5771905" cy="4921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1785930"/>
            <a:ext cx="4286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Some QA outputs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runchbase_comp_20130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25" y="142856"/>
            <a:ext cx="7314248" cy="5540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runchbase_peo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9" y="430668"/>
            <a:ext cx="8985715" cy="4784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inkedin_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2" y="852738"/>
            <a:ext cx="7885715" cy="4009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ngellist_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9" y="209881"/>
            <a:ext cx="8352382" cy="5295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06" y="304368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Some other concerns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13573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200" dirty="0" smtClean="0"/>
              <a:t>Standalone </a:t>
            </a:r>
            <a:r>
              <a:rPr lang="en-US" altLang="zh-CN" sz="1200" dirty="0" smtClean="0"/>
              <a:t>test environment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/>
              <a:t>Hope to spend more time to get familiar with how the data concerned is produced, and then how it is consumed in the whole data processing pipeline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/>
              <a:t>Automated testing 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/>
              <a:t>Performance issues </a:t>
            </a:r>
            <a:r>
              <a:rPr lang="en-US" altLang="zh-CN" sz="1200" dirty="0" err="1" smtClean="0"/>
              <a:t>occured</a:t>
            </a:r>
            <a:r>
              <a:rPr lang="en-US" altLang="zh-CN" sz="1200" dirty="0" smtClean="0"/>
              <a:t> when dealing with DB-related requests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/>
              <a:t>Limited resources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65</Words>
  <PresentationFormat>全屏显示(16:10)</PresentationFormat>
  <Paragraphs>10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QQ.Han</dc:creator>
  <cp:lastModifiedBy>QQ.Han</cp:lastModifiedBy>
  <cp:revision>2</cp:revision>
  <dcterms:created xsi:type="dcterms:W3CDTF">2014-01-15T21:03:47Z</dcterms:created>
  <dcterms:modified xsi:type="dcterms:W3CDTF">2014-01-16T04:09:42Z</dcterms:modified>
</cp:coreProperties>
</file>