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gvi0yFTZo0og6zfw1f+ILWwIvJ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使用內建format函數</a:t>
            </a:r>
            <a:endParaRPr/>
          </a:p>
        </p:txBody>
      </p:sp>
      <p:sp>
        <p:nvSpPr>
          <p:cNvPr id="151" name="Google Shape;15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5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Relationship Id="rId6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python.org/3/library/function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702604" y="1949563"/>
            <a:ext cx="1024987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2021.07.08 鄭紹雄 巫佶翰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@Deep Learning and Practice, Summer 2021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Format 方法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6100" y="1598048"/>
            <a:ext cx="5429109" cy="500818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Enumerate</a:t>
            </a:r>
            <a:endParaRPr/>
          </a:p>
        </p:txBody>
      </p:sp>
      <p:sp>
        <p:nvSpPr>
          <p:cNvPr id="161" name="Google Shape;161;p11"/>
          <p:cNvSpPr txBox="1"/>
          <p:nvPr/>
        </p:nvSpPr>
        <p:spPr>
          <a:xfrm>
            <a:off x="382451" y="1598048"/>
            <a:ext cx="1150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enumerate(iterable, start=0)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72" y="2882171"/>
            <a:ext cx="10603456" cy="10936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Open</a:t>
            </a:r>
            <a:endParaRPr/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011" y="1740335"/>
            <a:ext cx="10267123" cy="19789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011" y="4975353"/>
            <a:ext cx="10267123" cy="108884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12"/>
          <p:cNvSpPr txBox="1"/>
          <p:nvPr/>
        </p:nvSpPr>
        <p:spPr>
          <a:xfrm>
            <a:off x="545011" y="4267356"/>
            <a:ext cx="11501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zip</a:t>
            </a:r>
            <a:endParaRPr/>
          </a:p>
        </p:txBody>
      </p:sp>
      <p:pic>
        <p:nvPicPr>
          <p:cNvPr id="178" name="Google Shape;1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011" y="1772960"/>
            <a:ext cx="10889603" cy="18020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586" y="5212239"/>
            <a:ext cx="10886473" cy="8140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13"/>
          <p:cNvSpPr txBox="1"/>
          <p:nvPr/>
        </p:nvSpPr>
        <p:spPr>
          <a:xfrm>
            <a:off x="545011" y="4579156"/>
            <a:ext cx="1038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enumerate, zip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endParaRPr/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419" y="2941477"/>
            <a:ext cx="11073158" cy="11256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Practice 1</a:t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545011" y="1806937"/>
            <a:ext cx="1038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generate io_channel 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Hint: zip, slice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16"/>
          <p:cNvPicPr preferRelativeResize="0"/>
          <p:nvPr/>
        </p:nvPicPr>
        <p:blipFill rotWithShape="1">
          <a:blip r:embed="rId3">
            <a:alphaModFix/>
          </a:blip>
          <a:srcRect b="37451" l="0" r="0" t="0"/>
          <a:stretch/>
        </p:blipFill>
        <p:spPr>
          <a:xfrm>
            <a:off x="473092" y="3172146"/>
            <a:ext cx="11401627" cy="13706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Practice 1 : Answer</a:t>
            </a:r>
            <a:endParaRPr/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818" y="2610563"/>
            <a:ext cx="11291298" cy="185289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Practice 1 : Review</a:t>
            </a:r>
            <a:endParaRPr/>
          </a:p>
        </p:txBody>
      </p:sp>
      <p:pic>
        <p:nvPicPr>
          <p:cNvPr id="209" name="Google Shape;2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128" y="2010755"/>
            <a:ext cx="11654319" cy="12162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" name="Google Shape;21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553" y="4305761"/>
            <a:ext cx="11650894" cy="15824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" name="Google Shape;211;p18"/>
          <p:cNvSpPr/>
          <p:nvPr/>
        </p:nvSpPr>
        <p:spPr>
          <a:xfrm>
            <a:off x="5116530" y="3429000"/>
            <a:ext cx="503434" cy="73203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Practice 1 : Example</a:t>
            </a: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258" y="2656694"/>
            <a:ext cx="11431484" cy="154461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Lambda Function </a:t>
            </a:r>
            <a:endParaRPr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011" y="1637140"/>
            <a:ext cx="9754665" cy="222566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 txBox="1"/>
          <p:nvPr/>
        </p:nvSpPr>
        <p:spPr>
          <a:xfrm>
            <a:off x="545011" y="4292986"/>
            <a:ext cx="1038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Lambda Function with map function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011" y="4839326"/>
            <a:ext cx="10718178" cy="109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301171" y="1455808"/>
            <a:ext cx="11501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Functions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Packing and Unpacking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Positional Argument</a:t>
            </a:r>
            <a:endParaRPr/>
          </a:p>
        </p:txBody>
      </p:sp>
      <p:pic>
        <p:nvPicPr>
          <p:cNvPr id="234" name="Google Shape;2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261" y="2131276"/>
            <a:ext cx="10356350" cy="337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List Comprehensions</a:t>
            </a:r>
            <a:endParaRPr/>
          </a:p>
        </p:txBody>
      </p:sp>
      <p:pic>
        <p:nvPicPr>
          <p:cNvPr id="241" name="Google Shape;241;p22"/>
          <p:cNvPicPr preferRelativeResize="0"/>
          <p:nvPr/>
        </p:nvPicPr>
        <p:blipFill rotWithShape="1">
          <a:blip r:embed="rId3">
            <a:alphaModFix/>
          </a:blip>
          <a:srcRect b="0" l="0" r="36048" t="0"/>
          <a:stretch/>
        </p:blipFill>
        <p:spPr>
          <a:xfrm>
            <a:off x="588052" y="1270875"/>
            <a:ext cx="8844099" cy="35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2"/>
          <p:cNvSpPr txBox="1"/>
          <p:nvPr/>
        </p:nvSpPr>
        <p:spPr>
          <a:xfrm>
            <a:off x="588050" y="4908475"/>
            <a:ext cx="10772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b="0" i="0" sz="4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[0, 1, 4, 9, 16, 25, 36, 49, 64, 81]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301171" y="1455808"/>
            <a:ext cx="11501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Functions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Packing and Unpacking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*args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42706" t="0"/>
          <a:stretch/>
        </p:blipFill>
        <p:spPr>
          <a:xfrm>
            <a:off x="609478" y="4542500"/>
            <a:ext cx="5874425" cy="16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6962" y="4720225"/>
            <a:ext cx="4029115" cy="168352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6"/>
          <p:cNvSpPr txBox="1"/>
          <p:nvPr/>
        </p:nvSpPr>
        <p:spPr>
          <a:xfrm>
            <a:off x="609465" y="2057583"/>
            <a:ext cx="103866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609490" y="1976236"/>
            <a:ext cx="1038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Asterisks in Python are an operator for packing and unpacking.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609500" y="3773925"/>
            <a:ext cx="387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packing example: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*args : example</a:t>
            </a:r>
            <a:endParaRPr/>
          </a:p>
        </p:txBody>
      </p:sp>
      <p:pic>
        <p:nvPicPr>
          <p:cNvPr id="267" name="Google Shape;2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287" y="1862415"/>
            <a:ext cx="10555426" cy="2340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287" y="4716038"/>
            <a:ext cx="484754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7"/>
          <p:cNvSpPr txBox="1"/>
          <p:nvPr/>
        </p:nvSpPr>
        <p:spPr>
          <a:xfrm>
            <a:off x="818275" y="1215925"/>
            <a:ext cx="387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packing example: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Iterable Unpacking</a:t>
            </a:r>
            <a:endParaRPr/>
          </a:p>
        </p:txBody>
      </p:sp>
      <p:sp>
        <p:nvSpPr>
          <p:cNvPr id="276" name="Google Shape;276;p28"/>
          <p:cNvSpPr txBox="1"/>
          <p:nvPr/>
        </p:nvSpPr>
        <p:spPr>
          <a:xfrm>
            <a:off x="545011" y="1441177"/>
            <a:ext cx="10386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ier New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tuple, list, str</a:t>
            </a:r>
            <a:endParaRPr b="0" i="0" sz="3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throwaway variable _</a:t>
            </a:r>
            <a:endParaRPr b="0" i="0" sz="3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7" name="Google Shape;27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819" y="2599055"/>
            <a:ext cx="10781665" cy="1423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819" y="4627880"/>
            <a:ext cx="9672741" cy="160793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8"/>
          <p:cNvSpPr txBox="1"/>
          <p:nvPr/>
        </p:nvSpPr>
        <p:spPr>
          <a:xfrm>
            <a:off x="649825" y="4022525"/>
            <a:ext cx="387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packing example: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Iterable Unpacking: example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544988" y="1384000"/>
            <a:ext cx="308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31"/>
          <p:cNvPicPr preferRelativeResize="0"/>
          <p:nvPr/>
        </p:nvPicPr>
        <p:blipFill rotWithShape="1">
          <a:blip r:embed="rId3">
            <a:alphaModFix/>
          </a:blip>
          <a:srcRect b="-1172" l="0" r="0" t="0"/>
          <a:stretch/>
        </p:blipFill>
        <p:spPr>
          <a:xfrm>
            <a:off x="735012" y="1909762"/>
            <a:ext cx="9681769" cy="4267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Iterable Unpacking: example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4" name="Google Shape;29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092" y="2650163"/>
            <a:ext cx="4811486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0640" y="4881570"/>
            <a:ext cx="20383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2938" y="2643012"/>
            <a:ext cx="5762241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72237" y="4867277"/>
            <a:ext cx="290512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2"/>
          <p:cNvSpPr/>
          <p:nvPr/>
        </p:nvSpPr>
        <p:spPr>
          <a:xfrm>
            <a:off x="417107" y="2292743"/>
            <a:ext cx="269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Unpacking example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5552938" y="2292760"/>
            <a:ext cx="242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Packing example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636300" y="1109775"/>
            <a:ext cx="981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comma after the starred expression is significant because it makes the entire expression of creating a tuple object.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Dictionary Unpacking</a:t>
            </a:r>
            <a:endParaRPr/>
          </a:p>
        </p:txBody>
      </p:sp>
      <p:pic>
        <p:nvPicPr>
          <p:cNvPr id="307" name="Google Shape;30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011" y="2437765"/>
            <a:ext cx="10180955" cy="2216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Practice 2: Transpose List of List</a:t>
            </a:r>
            <a:endParaRPr/>
          </a:p>
        </p:txBody>
      </p:sp>
      <p:pic>
        <p:nvPicPr>
          <p:cNvPr id="314" name="Google Shape;3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772" y="2348977"/>
            <a:ext cx="94011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5"/>
          <p:cNvSpPr/>
          <p:nvPr/>
        </p:nvSpPr>
        <p:spPr>
          <a:xfrm>
            <a:off x="846772" y="1483691"/>
            <a:ext cx="46396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Hint: zip, list, map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301171" y="1455808"/>
            <a:ext cx="11501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Functions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Packing and Unpacking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Practice 2: Answer</a:t>
            </a:r>
            <a:endParaRPr/>
          </a:p>
        </p:txBody>
      </p:sp>
      <p:pic>
        <p:nvPicPr>
          <p:cNvPr id="322" name="Google Shape;32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772" y="1987233"/>
            <a:ext cx="9065525" cy="420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Practice 2: Review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9" name="Google Shape;3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011" y="1649094"/>
            <a:ext cx="10351931" cy="3928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38"/>
          <p:cNvSpPr txBox="1"/>
          <p:nvPr/>
        </p:nvSpPr>
        <p:spPr>
          <a:xfrm>
            <a:off x="301171" y="1455808"/>
            <a:ext cx="11501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Functions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Packing and Unpacking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331008" y="1897244"/>
            <a:ext cx="1150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inheritence from nn.Module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4" name="Google Shape;3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818" y="2570797"/>
            <a:ext cx="94202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Environments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362131" y="1435488"/>
            <a:ext cx="115011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(Cloud) Google Colab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(NCTU) We’ll provide workstation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(Local) Install Python3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(Local / Remote) Jupyter Notebook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Python version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382451" y="1598048"/>
            <a:ext cx="115011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&gt;= 3.6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Command:    python –V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Colab:  !python --version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217" y="4530542"/>
            <a:ext cx="5482274" cy="2016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301171" y="1455808"/>
            <a:ext cx="11501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Functions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Packing and Unpacking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Built-in Functions</a:t>
            </a:r>
            <a:endParaRPr/>
          </a:p>
        </p:txBody>
      </p:sp>
      <p:sp>
        <p:nvSpPr>
          <p:cNvPr id="132" name="Google Shape;132;p7"/>
          <p:cNvSpPr txBox="1"/>
          <p:nvPr/>
        </p:nvSpPr>
        <p:spPr>
          <a:xfrm>
            <a:off x="382451" y="1598048"/>
            <a:ext cx="11501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</a:t>
            </a:r>
            <a:r>
              <a:rPr b="0" i="0" lang="en-US" sz="3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Built-in Functions — Python 3.9.2 documentation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011" y="1815209"/>
            <a:ext cx="11039606" cy="3496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Format String</a:t>
            </a:r>
            <a:endParaRPr/>
          </a:p>
        </p:txBody>
      </p:sp>
      <p:sp>
        <p:nvSpPr>
          <p:cNvPr id="146" name="Google Shape;146;p9"/>
          <p:cNvSpPr txBox="1"/>
          <p:nvPr/>
        </p:nvSpPr>
        <p:spPr>
          <a:xfrm>
            <a:off x="382451" y="1598048"/>
            <a:ext cx="1150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as beginning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curly braces containing expression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842" y="3616665"/>
            <a:ext cx="8658225" cy="3019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2020-04-13T05:52:43Z</dcterms:created>
  <dc:creator>紹雄</dc:creator>
</cp:coreProperties>
</file>