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Libre Baskerville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9pXrXUSj5w89Rewx6JBW0S9Rv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LibreBaskerville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投影片">
  <p:cSld name="1_標題投影片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  <a:defRPr b="1" sz="4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79248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9144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80"/>
              </a:spcBef>
              <a:spcAft>
                <a:spcPts val="0"/>
              </a:spcAft>
              <a:buSzPts val="2380"/>
              <a:buChar char="⚫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Arial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19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9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19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" name="Google Shape;47;p20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20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2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24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4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Arial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Arial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5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25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25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25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o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o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NYCU DLP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Lab5 - Let’s Play GANs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3611722" y="5576341"/>
            <a:ext cx="4896544" cy="483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 5, 2021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3647728" y="4070278"/>
            <a:ext cx="4896544" cy="936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 Summer</a:t>
            </a:r>
            <a:endParaRPr/>
          </a:p>
          <a:p>
            <a:pPr indent="0" lvl="0" marL="0" marR="0" rtl="0" algn="ctr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李美慧</a:t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Other details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696000" y="1447800"/>
            <a:ext cx="108000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>
                <a:solidFill>
                  <a:srgbClr val="FF0000"/>
                </a:solidFill>
              </a:rPr>
              <a:t>You can use any GAN architecture your like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The resolution of input for pretrained classifier is 64x64. You can design your own output resolution for generator and resize it.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You cannot use other training data except for the provided files  (for example: background images) 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- Dataset</a:t>
            </a:r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Provided files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readme.txt, train.json, test.json, object.json, evaluator.py, dataset.py,  classifier_weight.pth, images folder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object.json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Dictionary of objects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24 classes: cyan cylinder, red cube, green sphere…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Same object will not appear twice in an image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70" y="4715573"/>
            <a:ext cx="2046540" cy="153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3964" y="4713729"/>
            <a:ext cx="2057247" cy="154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559" y="4713729"/>
            <a:ext cx="2057246" cy="154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1401" y="4713729"/>
            <a:ext cx="2048999" cy="15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6971" y="4713729"/>
            <a:ext cx="2048999" cy="15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Output examples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Accuracy: 0.667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Accuracy:0.847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133" y="1865114"/>
            <a:ext cx="3941733" cy="197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5132" y="4504796"/>
            <a:ext cx="3941733" cy="197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Requirements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Implement training, testing functions, and dataloader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Choose your cGAN architecture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Design your generator and discriminator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Choose your loss functions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Output the results based on test.json and new_test.json (will be released before demo)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Scoring Criteria – Report(40%)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696000" y="1447799"/>
            <a:ext cx="10800000" cy="4872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Introduction (5%)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Implementation details (15%)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Describe how you implement your model, including your choice of cGAN, model architectures, and loss functions. (10%)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Specify the hyperparameters (learning rate, epochs, etc.) (5%)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Results and discussion (20%)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Show your results based on the testing data. (5%)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Discuss the results of different models architectures. (15%) </a:t>
            </a:r>
            <a:r>
              <a:rPr lang="en-US">
                <a:solidFill>
                  <a:srgbClr val="FF0000"/>
                </a:solidFill>
              </a:rPr>
              <a:t>For example, what is the effect with or without some specific loss terms, or what kinds of condition design is more effective to help cGAN</a:t>
            </a:r>
            <a:endParaRPr>
              <a:solidFill>
                <a:srgbClr val="FF0000"/>
              </a:solidFill>
            </a:endParaRPr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Scoring Criteria – Demo(60%)</a:t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Classification accuracy on test.json and new_test.json. (20% + 20%)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score &gt;= 0.8 			---- 	100%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0.8 &gt; score &gt;= 0.7 		---- 	90%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0.7 &gt; score &gt;= 0.6			----	80%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0.6 &gt; score &gt;= 0.5			----	70 %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0.5 &gt; score &gt;= 0.4			----	60 %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score &lt; 0.4			---- 	0%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Questions (20%)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Lab Objective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Important Date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Lab Description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Scoring Criteria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Objective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6811" y="1304676"/>
            <a:ext cx="4230834" cy="4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696000" y="1447800"/>
            <a:ext cx="775818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In this lab, you need to implement a conditional GAN and generate synthetic images based on multi-labels conditions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Example of labels: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[“cyan cylinder”, “red cube”], [“green sphere”],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Important Date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696000" y="1447800"/>
            <a:ext cx="10800000" cy="492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Report Submission Deadline: </a:t>
            </a:r>
            <a:r>
              <a:rPr lang="en-US">
                <a:solidFill>
                  <a:srgbClr val="FF0000"/>
                </a:solidFill>
              </a:rPr>
              <a:t>8/24 (Tue.) 11:55 a.m.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Demo date: </a:t>
            </a:r>
            <a:r>
              <a:rPr lang="en-US">
                <a:solidFill>
                  <a:srgbClr val="FF0000"/>
                </a:solidFill>
              </a:rPr>
              <a:t>8/24 (Tue.) 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Zip all files into one file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Report (.pdf)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Source code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Name it like「DLP_LAB4_yourstudentID_name.zip」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ex: 「DLP_LAB4_309551027_</a:t>
            </a:r>
            <a:r>
              <a:rPr lang="en-US" sz="2600">
                <a:latin typeface="Libre Franklin"/>
                <a:ea typeface="Libre Franklin"/>
                <a:cs typeface="Libre Franklin"/>
                <a:sym typeface="Libre Franklin"/>
              </a:rPr>
              <a:t>李美慧</a:t>
            </a:r>
            <a:r>
              <a:rPr lang="en-US"/>
              <a:t>.zip」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Choose your conditional GAN architecture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Design your generator and discriminator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Choose your loss function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Use a pretrained classifier to evaluate accuracy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Choice of cGAN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Generator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Concatenation, multiplication, batch normalization, etc.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Similar technique used in cVAE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Discriminator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Conditional GAN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InfoGAN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Auxiliary GAN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Projection discriminator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>
                <a:solidFill>
                  <a:srgbClr val="FF0000"/>
                </a:solidFill>
              </a:rPr>
              <a:t>Hybrid version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4141" y="3146895"/>
            <a:ext cx="1333975" cy="333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8116" y="3146895"/>
            <a:ext cx="2498740" cy="325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6856" y="3155001"/>
            <a:ext cx="1779831" cy="32421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6002336" y="6342955"/>
            <a:ext cx="1877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(Conditional GAN)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7918694" y="6342955"/>
            <a:ext cx="1877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(AC GAN)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9509601" y="6339087"/>
            <a:ext cx="2583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(Projection discriminator)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Design of GAN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De-convolution layers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Basic block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Bottleneck block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Residual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Self-attention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>
                <a:solidFill>
                  <a:srgbClr val="FF0000"/>
                </a:solidFill>
              </a:rPr>
              <a:t>Again, hybrid version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E.g.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DCGAN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SA-GAN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Progressive GANA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Choice of loss functions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GAN loss function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 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LSGAN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WGAN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WGAN-GP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Combine with your choice of cGAN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152" y="1926835"/>
            <a:ext cx="4634848" cy="90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Pretrained Classifier 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696000" y="1447799"/>
            <a:ext cx="10800000" cy="491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We provided a pre-trained ResNet-18 &amp; evaluation model. You need to use </a:t>
            </a:r>
            <a:r>
              <a:rPr b="1" i="1" lang="en-US"/>
              <a:t>eval(images, labels) </a:t>
            </a:r>
            <a:r>
              <a:rPr lang="en-US"/>
              <a:t>to compute accuracy of your synthetic images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Labels should be one-hot vector. E.g. [[1,1,0,0,…],[0,1,0,0,…],…]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Images should be all generated images. E.g. (batch size, 3, 64, 64)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Use </a:t>
            </a:r>
            <a:r>
              <a:rPr b="1" lang="en-US"/>
              <a:t>make_grid</a:t>
            </a:r>
            <a:r>
              <a:rPr lang="en-US"/>
              <a:t>(images) and </a:t>
            </a:r>
            <a:r>
              <a:rPr b="1" lang="en-US"/>
              <a:t>save_image</a:t>
            </a:r>
            <a:r>
              <a:rPr lang="en-US"/>
              <a:t>(images, path) (from torchvision.utils import save_image, make_grid) to save your image (8 images a row, 4 rows)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2020-12-24T02:37:04Z</dcterms:created>
  <dc:creator>User</dc:creator>
</cp:coreProperties>
</file>