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5oyYis1Y+6zfS06sAXAhyFsxY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35EE6-8B89-4E86-A9A1-8DE991E93A59}">
  <a:tblStyle styleId="{8D635EE6-8B89-4E86-A9A1-8DE991E93A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towardsdatascience.com/a-basic-introduction-to-separable-convolutions-b99ec310272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12641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Lab 2 - EEG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2207568" y="4101153"/>
            <a:ext cx="77768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Science, NYCU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  葉宥麟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16765" y="324678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Model - Activation Functions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615950" y="1315452"/>
            <a:ext cx="10960100" cy="460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PyTorch framework, it is easy to implement the activation function. 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354" y="3502611"/>
            <a:ext cx="2534285" cy="10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220" y="2104758"/>
            <a:ext cx="7468830" cy="385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/>
          <p:nvPr/>
        </p:nvSpPr>
        <p:spPr>
          <a:xfrm>
            <a:off x="4490720" y="3444241"/>
            <a:ext cx="1686560" cy="18796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4495800" y="4607561"/>
            <a:ext cx="1686560" cy="18796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 Parameters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615950" y="1315452"/>
            <a:ext cx="10960100" cy="404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size= 64        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 = 1e-2        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 = 150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Optimizer: Adam      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torch.nn.CrossEntropyLoss()</a:t>
            </a:r>
            <a:endParaRPr/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adjust the hyper-parameters according to your own ideas.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use “nn.CrossEntropyLoss”, don’t add softmax after final fc layer because this criterion combines LogSoftMax and NLLLoss in one single class.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615950" y="1315452"/>
            <a:ext cx="10960100" cy="125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have to show the highest accuracy (not loss) of two architectures with three kinds of activation functions.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80;p12"/>
          <p:cNvGraphicFramePr/>
          <p:nvPr/>
        </p:nvGraphicFramePr>
        <p:xfrm>
          <a:off x="2326640" y="27854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{8D635EE6-8B89-4E86-A9A1-8DE991E93A59}</a:tableStyleId>
              </a:tblPr>
              <a:tblGrid>
                <a:gridCol w="1906000"/>
                <a:gridCol w="1906000"/>
                <a:gridCol w="1906000"/>
                <a:gridCol w="1906000"/>
              </a:tblGrid>
              <a:tr h="88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Leaky ReLU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ELU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EEGNet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85.33%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84.63%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82.93%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6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DeepConvNet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82.75%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86.33%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85.73%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visualize the accuracy trend, you need to plot each epoch accuracy (not loss) during training phase and testing phase.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part, you can use the matplotlib library to draw the graph.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1475"/>
            <a:ext cx="9568675" cy="6434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Spec </a:t>
            </a: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829" y="1412875"/>
            <a:ext cx="6744342" cy="5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/>
          <p:nvPr/>
        </p:nvSpPr>
        <p:spPr>
          <a:xfrm>
            <a:off x="615950" y="1315452"/>
            <a:ext cx="11322050" cy="364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 Criterion of result (40%) ----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&gt; = 87% = 100 pts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85~87% = 90 pts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80~85% = 80 pts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75~80% = 70 pts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&lt; 75% = 60 pts</a:t>
            </a:r>
            <a:endParaRPr/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Score: 40% experimental results + 60% (report+ demo score)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P.S If the zip file name or the report spec have format error, it will be penalty (-5). 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Debug?</a:t>
            </a:r>
            <a:endParaRPr/>
          </a:p>
        </p:txBody>
      </p:sp>
      <p:sp>
        <p:nvSpPr>
          <p:cNvPr id="208" name="Google Shape;208;p16"/>
          <p:cNvSpPr/>
          <p:nvPr/>
        </p:nvSpPr>
        <p:spPr>
          <a:xfrm>
            <a:off x="615950" y="1315452"/>
            <a:ext cx="10960100" cy="2463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shape or type mismatching?</a:t>
            </a:r>
            <a:endParaRPr/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shuffle in training?</a:t>
            </a:r>
            <a:endParaRPr/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Wrong on layer setting?</a:t>
            </a:r>
            <a:endParaRPr/>
          </a:p>
          <a:p>
            <a:pPr indent="-3048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996" y="1315451"/>
            <a:ext cx="6334793" cy="417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25500" y="1804085"/>
            <a:ext cx="982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EEGNet: A Compact Convolutional Neural Network for EEG-based Brain-Computer Interfaces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Important Rules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615950" y="1315452"/>
            <a:ext cx="10960100" cy="516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Date :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Submission Deadline: 7/27 (Tue)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11:55 a.m.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date:  7/27 (Tue)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 in : </a:t>
            </a:r>
            <a:endParaRPr/>
          </a:p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Report (.pdf)</a:t>
            </a:r>
            <a:endParaRPr/>
          </a:p>
          <a:p>
            <a:pPr indent="-4572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 (.py)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Notice:  zip all files in one file and name it like「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DLP_LAB2_your studentID_name.zip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」, ex: 「DLP_LAB2_309553052_葉宥麟_.zip」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Objective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15950" y="1315452"/>
            <a:ext cx="10960100" cy="1673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lab, you will need to implement simple EEG classification models which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EEGNet, DeepConvNet[1]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BCI competition dataset. Additionally, you need to try different kinds of activation function including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『ReLU』,『Leaky ReLU』, 『ELU』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471" y="3092997"/>
            <a:ext cx="4132675" cy="345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2971" y="3092996"/>
            <a:ext cx="6053079" cy="340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15950" y="1315452"/>
            <a:ext cx="10960100" cy="3780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the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EEGNet, DeepConvNet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three kinds of activation function including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『ReLU』,『Leaky ReLU』, 『ELU』.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experiment results, you have to show the highest accuracy (not loss) of two architectures with three kinds of activation functions.</a:t>
            </a:r>
            <a:endParaRPr/>
          </a:p>
          <a:p>
            <a:pPr indent="-2794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visualize the accuracy trend, you need to plot each epoch accuracy (not loss) during training phase and testing phase.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615950" y="1315452"/>
            <a:ext cx="10960100" cy="193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BCI Competition III – IIIb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 classes, 2 bipolar EEG channels]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http://www.bbci.de/competition/iii/desc_IIIb.pdf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105" y="2785477"/>
            <a:ext cx="7822779" cy="344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Data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615950" y="1315452"/>
            <a:ext cx="10960100" cy="239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data: S4b_train.npz, X11b_train.npz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data: S4b_test.npz, X11b_test.npz</a:t>
            </a:r>
            <a:endParaRPr/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read the preprocessed data, refer to the “dataloader.py”.</a:t>
            </a:r>
            <a:endParaRPr/>
          </a:p>
          <a:p>
            <a:pPr indent="-2794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[B, 1, 2, 750]        Output: [B, 2]        Ground truth: [B]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472" y="3828464"/>
            <a:ext cx="8576444" cy="275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/>
          <p:nvPr/>
        </p:nvSpPr>
        <p:spPr>
          <a:xfrm>
            <a:off x="1083710" y="2869701"/>
            <a:ext cx="15792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batch size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Model - EEGNet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330" y="1380490"/>
            <a:ext cx="7165340" cy="409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2235200" y="5786837"/>
            <a:ext cx="9499600" cy="697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Depthwise Separable Convolution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https://towardsdatascience.com/a-basic-introduction-to-separable-convolutions-b99ec3102728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Model - EEGNet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775" y="1837700"/>
            <a:ext cx="9292725" cy="47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/>
          <p:nvPr/>
        </p:nvSpPr>
        <p:spPr>
          <a:xfrm>
            <a:off x="615950" y="1315452"/>
            <a:ext cx="10960100" cy="522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EEGNet implementation details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0" y="6851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Model - DeepConvNet</a:t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615950" y="1315452"/>
            <a:ext cx="10960100" cy="85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implement the DeepConvNet architecture by using the following table, where C = 2, T = 750 and N = 2.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max norm term is ignorable.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53" y="86125"/>
            <a:ext cx="8174549" cy="6771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9"/>
          <p:cNvSpPr txBox="1"/>
          <p:nvPr/>
        </p:nvSpPr>
        <p:spPr>
          <a:xfrm>
            <a:off x="7026215" y="4058770"/>
            <a:ext cx="45498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data has reshaped to [B, 1, C, T]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2019-01-15T07:06:49Z</dcterms:created>
  <dc:creator>BSPLAB</dc:creator>
</cp:coreProperties>
</file>