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4/17/2021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4/17/2021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4/17/2021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1pPr>
              <a:defRPr sz="1800"/>
            </a:lvl1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4/17/2021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4/17/2021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4/17/2021</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4/17/2021</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4/17/2021</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4/17/2021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4/17/2021</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‹Nº›</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4/17/2021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4/17/2021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Fase i</a:t>
            </a:r>
            <a:endParaRPr lang="en-US" dirty="0"/>
          </a:p>
        </p:txBody>
      </p:sp>
      <p:sp>
        <p:nvSpPr>
          <p:cNvPr id="3" name="Subtítulo 2"/>
          <p:cNvSpPr>
            <a:spLocks noGrp="1"/>
          </p:cNvSpPr>
          <p:nvPr>
            <p:ph type="subTitle" idx="1"/>
          </p:nvPr>
        </p:nvSpPr>
        <p:spPr/>
        <p:txBody>
          <a:bodyPr/>
          <a:lstStyle/>
          <a:p>
            <a:r>
              <a:rPr lang="es-ES" dirty="0" smtClean="0"/>
              <a:t>Proyecto de Estructura de Datos</a:t>
            </a:r>
            <a:endParaRPr lang="en-US" dirty="0"/>
          </a:p>
        </p:txBody>
      </p:sp>
    </p:spTree>
    <p:extLst>
      <p:ext uri="{BB962C8B-B14F-4D97-AF65-F5344CB8AC3E}">
        <p14:creationId xmlns:p14="http://schemas.microsoft.com/office/powerpoint/2010/main" val="10644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SV" b="1" dirty="0"/>
              <a:t>Introducción</a:t>
            </a:r>
            <a:r>
              <a:rPr lang="en-US" b="1" dirty="0"/>
              <a:t/>
            </a:r>
            <a:br>
              <a:rPr lang="en-US" b="1" dirty="0"/>
            </a:br>
            <a:endParaRPr lang="en-US" dirty="0"/>
          </a:p>
        </p:txBody>
      </p:sp>
      <p:sp>
        <p:nvSpPr>
          <p:cNvPr id="3" name="Marcador de contenido 2"/>
          <p:cNvSpPr>
            <a:spLocks noGrp="1"/>
          </p:cNvSpPr>
          <p:nvPr>
            <p:ph idx="1"/>
          </p:nvPr>
        </p:nvSpPr>
        <p:spPr/>
        <p:txBody>
          <a:bodyPr/>
          <a:lstStyle/>
          <a:p>
            <a:r>
              <a:rPr lang="es-SV" dirty="0"/>
              <a:t>En el caso de los reproductores de música se requiere establecer una estructura de datos que sirva de contexto para administrar las listas de reproducción y bibliotecas. Por lo que se enfocará el trabajo en una estructura que permita almacenar las cadenas de caracteres de los títulos de las canciones y que sirva como guía para que el software.</a:t>
            </a:r>
            <a:endParaRPr lang="en-US" dirty="0"/>
          </a:p>
          <a:p>
            <a:endParaRPr lang="en-US" dirty="0"/>
          </a:p>
        </p:txBody>
      </p:sp>
    </p:spTree>
    <p:extLst>
      <p:ext uri="{BB962C8B-B14F-4D97-AF65-F5344CB8AC3E}">
        <p14:creationId xmlns:p14="http://schemas.microsoft.com/office/powerpoint/2010/main" val="283187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SV" dirty="0"/>
              <a:t>Situación elegida</a:t>
            </a:r>
            <a:endParaRPr lang="en-US" dirty="0"/>
          </a:p>
        </p:txBody>
      </p:sp>
      <p:sp>
        <p:nvSpPr>
          <p:cNvPr id="5" name="Marcador de contenido 4"/>
          <p:cNvSpPr>
            <a:spLocks noGrp="1"/>
          </p:cNvSpPr>
          <p:nvPr>
            <p:ph idx="1"/>
          </p:nvPr>
        </p:nvSpPr>
        <p:spPr/>
        <p:txBody>
          <a:bodyPr/>
          <a:lstStyle/>
          <a:p>
            <a:pPr algn="just"/>
            <a:r>
              <a:rPr lang="es-SV" sz="2000" dirty="0"/>
              <a:t>Se requiere una interfaz que permita la reproducción de archivos de audio, como música, mensajes de voz, que estén en un formato compatible. La aplicación debe mostrar el nombre del archivo en reproducción y también debe mostrar todo el texto de la </a:t>
            </a:r>
            <a:r>
              <a:rPr lang="es-SV" sz="2000" dirty="0" err="1"/>
              <a:t>playlist</a:t>
            </a:r>
            <a:r>
              <a:rPr lang="es-SV" sz="2000" dirty="0"/>
              <a:t> en cuestión.</a:t>
            </a:r>
            <a:endParaRPr lang="en-US" sz="2000" dirty="0"/>
          </a:p>
          <a:p>
            <a:pPr algn="just"/>
            <a:r>
              <a:rPr lang="es-SV" sz="2000" dirty="0"/>
              <a:t>Proponemos crear un software de reproducción de música, empleando las estructuras de datos de listas anidadas de diversas formas, esta estructura permitirá controlar el acceso a los caracteres de los nombres de las canciones y las rutas desde donde se reproducirán los archivos. </a:t>
            </a:r>
            <a:endParaRPr lang="en-US" sz="2000" dirty="0"/>
          </a:p>
          <a:p>
            <a:endParaRPr lang="en-US" dirty="0"/>
          </a:p>
        </p:txBody>
      </p:sp>
    </p:spTree>
    <p:extLst>
      <p:ext uri="{BB962C8B-B14F-4D97-AF65-F5344CB8AC3E}">
        <p14:creationId xmlns:p14="http://schemas.microsoft.com/office/powerpoint/2010/main" val="362358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b="1" dirty="0"/>
              <a:t>Linked </a:t>
            </a:r>
            <a:r>
              <a:rPr lang="en-US" b="1" dirty="0" smtClean="0"/>
              <a:t>List</a:t>
            </a:r>
            <a:endParaRPr lang="en-US" dirty="0"/>
          </a:p>
        </p:txBody>
      </p:sp>
      <p:sp>
        <p:nvSpPr>
          <p:cNvPr id="3" name="Marcador de contenido 2"/>
          <p:cNvSpPr>
            <a:spLocks noGrp="1"/>
          </p:cNvSpPr>
          <p:nvPr>
            <p:ph idx="1"/>
          </p:nvPr>
        </p:nvSpPr>
        <p:spPr/>
        <p:txBody>
          <a:bodyPr/>
          <a:lstStyle/>
          <a:p>
            <a:pPr algn="just"/>
            <a:r>
              <a:rPr lang="es-SV" sz="2400" dirty="0"/>
              <a:t>Las ‘</a:t>
            </a:r>
            <a:r>
              <a:rPr lang="es-SV" sz="2400" dirty="0" err="1"/>
              <a:t>Linked</a:t>
            </a:r>
            <a:r>
              <a:rPr lang="es-SV" sz="2400" dirty="0"/>
              <a:t> </a:t>
            </a:r>
            <a:r>
              <a:rPr lang="es-SV" sz="2400" dirty="0" err="1"/>
              <a:t>Lists</a:t>
            </a:r>
            <a:r>
              <a:rPr lang="es-SV" sz="2400" dirty="0"/>
              <a:t>’, son listas enlazadas de nodos, donde cada nodo tiene un único campo de enlace y una variable de referencia, que contiene la referencia al primer nodo. Cada nodo (excepto el último) enlaza con el nodo siguiente, y el enlace del último nodo contiene NULL para indicar el final de la lista enlazada.</a:t>
            </a:r>
            <a:endParaRPr lang="en-US" sz="2400" dirty="0"/>
          </a:p>
          <a:p>
            <a:pPr marL="0" indent="0">
              <a:buNone/>
            </a:pPr>
            <a:endParaRPr lang="en-US" dirty="0"/>
          </a:p>
        </p:txBody>
      </p:sp>
    </p:spTree>
    <p:extLst>
      <p:ext uri="{BB962C8B-B14F-4D97-AF65-F5344CB8AC3E}">
        <p14:creationId xmlns:p14="http://schemas.microsoft.com/office/powerpoint/2010/main" val="32124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b="1" dirty="0" smtClean="0"/>
              <a:t>Doubly </a:t>
            </a:r>
            <a:r>
              <a:rPr lang="en-US" b="1" dirty="0"/>
              <a:t>Linked </a:t>
            </a:r>
            <a:r>
              <a:rPr lang="en-US" b="1" dirty="0" smtClean="0"/>
              <a:t>List</a:t>
            </a:r>
            <a:endParaRPr lang="en-US" dirty="0"/>
          </a:p>
        </p:txBody>
      </p:sp>
      <p:sp>
        <p:nvSpPr>
          <p:cNvPr id="3" name="Marcador de contenido 2"/>
          <p:cNvSpPr>
            <a:spLocks noGrp="1"/>
          </p:cNvSpPr>
          <p:nvPr>
            <p:ph idx="1"/>
          </p:nvPr>
        </p:nvSpPr>
        <p:spPr/>
        <p:txBody>
          <a:bodyPr/>
          <a:lstStyle/>
          <a:p>
            <a:pPr algn="just"/>
            <a:r>
              <a:rPr lang="es-SV" sz="2800" dirty="0"/>
              <a:t>Las ‘</a:t>
            </a:r>
            <a:r>
              <a:rPr lang="es-SV" sz="2800" dirty="0" err="1"/>
              <a:t>Double</a:t>
            </a:r>
            <a:r>
              <a:rPr lang="es-SV" sz="2800" dirty="0"/>
              <a:t> </a:t>
            </a:r>
            <a:r>
              <a:rPr lang="es-SV" sz="2800" dirty="0" err="1"/>
              <a:t>Linked</a:t>
            </a:r>
            <a:r>
              <a:rPr lang="es-SV" sz="2800" dirty="0"/>
              <a:t> </a:t>
            </a:r>
            <a:r>
              <a:rPr lang="es-SV" sz="2800" dirty="0" err="1"/>
              <a:t>Lists</a:t>
            </a:r>
            <a:r>
              <a:rPr lang="es-SV" sz="2800" dirty="0"/>
              <a:t>’, son listas enlazada más sofisticadas, son las listas doblemente enlazadas o listas enlazadas de dos vías. Cada nodo tiene dos enlaces: uno apunta al nodo anterior, o apunta al valor NULL si es el primer nodo; y otro que apunta al nodo siguiente, o apunta al valor NULL si es el último nodo</a:t>
            </a:r>
            <a:r>
              <a:rPr lang="es-SV" dirty="0"/>
              <a:t>.</a:t>
            </a:r>
            <a:endParaRPr lang="en-US" dirty="0"/>
          </a:p>
          <a:p>
            <a:pPr marL="0" indent="0">
              <a:buNone/>
            </a:pPr>
            <a:endParaRPr lang="en-US" dirty="0"/>
          </a:p>
        </p:txBody>
      </p:sp>
    </p:spTree>
    <p:extLst>
      <p:ext uri="{BB962C8B-B14F-4D97-AF65-F5344CB8AC3E}">
        <p14:creationId xmlns:p14="http://schemas.microsoft.com/office/powerpoint/2010/main" val="320410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b="1" dirty="0"/>
              <a:t>Circle Linked </a:t>
            </a:r>
            <a:r>
              <a:rPr lang="en-US" b="1" dirty="0" smtClean="0"/>
              <a:t>List</a:t>
            </a:r>
            <a:endParaRPr lang="en-US" dirty="0"/>
          </a:p>
        </p:txBody>
      </p:sp>
      <p:sp>
        <p:nvSpPr>
          <p:cNvPr id="3" name="Marcador de contenido 2"/>
          <p:cNvSpPr>
            <a:spLocks noGrp="1"/>
          </p:cNvSpPr>
          <p:nvPr>
            <p:ph idx="1"/>
          </p:nvPr>
        </p:nvSpPr>
        <p:spPr/>
        <p:txBody>
          <a:bodyPr>
            <a:normAutofit/>
          </a:bodyPr>
          <a:lstStyle/>
          <a:p>
            <a:r>
              <a:rPr lang="es-SV" sz="2800" dirty="0"/>
              <a:t>Dentro de las ‘</a:t>
            </a:r>
            <a:r>
              <a:rPr lang="es-SV" sz="2800" dirty="0" err="1"/>
              <a:t>Circle</a:t>
            </a:r>
            <a:r>
              <a:rPr lang="es-SV" sz="2800" dirty="0"/>
              <a:t> </a:t>
            </a:r>
            <a:r>
              <a:rPr lang="es-SV" sz="2800" dirty="0" err="1"/>
              <a:t>Linked</a:t>
            </a:r>
            <a:r>
              <a:rPr lang="es-SV" sz="2800" dirty="0"/>
              <a:t> </a:t>
            </a:r>
            <a:r>
              <a:rPr lang="es-SV" sz="2800" dirty="0" err="1"/>
              <a:t>Lists</a:t>
            </a:r>
            <a:r>
              <a:rPr lang="es-SV" sz="2800" dirty="0"/>
              <a:t>’, o listas enlazadas circulares, el primer y el último nodo están unidos juntos. Esto se puede hacer tanto para listas enlazadas simples como para las doblemente enlazadas. Para recorrer una lista enlazada circular podemos empezar por cualquier nodo y seguir la lista en cualquier dirección hasta que se regrese hasta el nodo original. </a:t>
            </a:r>
            <a:endParaRPr lang="en-US" sz="2000" dirty="0"/>
          </a:p>
        </p:txBody>
      </p:sp>
    </p:spTree>
    <p:extLst>
      <p:ext uri="{BB962C8B-B14F-4D97-AF65-F5344CB8AC3E}">
        <p14:creationId xmlns:p14="http://schemas.microsoft.com/office/powerpoint/2010/main" val="258248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8983" y="600891"/>
            <a:ext cx="8961120" cy="5577840"/>
          </a:xfrm>
          <a:prstGeom prst="rect">
            <a:avLst/>
          </a:prstGeom>
          <a:noFill/>
          <a:ln>
            <a:noFill/>
          </a:ln>
        </p:spPr>
      </p:pic>
    </p:spTree>
    <p:extLst>
      <p:ext uri="{BB962C8B-B14F-4D97-AF65-F5344CB8AC3E}">
        <p14:creationId xmlns:p14="http://schemas.microsoft.com/office/powerpoint/2010/main" val="2687645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16</TotalTime>
  <Words>370</Words>
  <Application>Microsoft Office PowerPoint</Application>
  <PresentationFormat>Panorámica</PresentationFormat>
  <Paragraphs>13</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Century Gothic</vt:lpstr>
      <vt:lpstr>Savon</vt:lpstr>
      <vt:lpstr>Fase i</vt:lpstr>
      <vt:lpstr>Introducción </vt:lpstr>
      <vt:lpstr>Situación elegida</vt:lpstr>
      <vt:lpstr>Linked List</vt:lpstr>
      <vt:lpstr>Doubly Linked List</vt:lpstr>
      <vt:lpstr>Circle Linked List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 i</dc:title>
  <dc:creator>USUARIO</dc:creator>
  <cp:lastModifiedBy>USUARIO</cp:lastModifiedBy>
  <cp:revision>3</cp:revision>
  <dcterms:created xsi:type="dcterms:W3CDTF">2021-04-18T01:39:33Z</dcterms:created>
  <dcterms:modified xsi:type="dcterms:W3CDTF">2021-04-18T01:56:15Z</dcterms:modified>
</cp:coreProperties>
</file>