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223138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78336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87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213943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4450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3502366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186911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70227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324032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CDB8F9-D67F-45F0-9A13-432B45A5BA49}" type="datetimeFigureOut">
              <a:rPr lang="en-US" smtClean="0"/>
              <a:t>07/25/19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315465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3CDB8F9-D67F-45F0-9A13-432B45A5BA49}" type="datetimeFigureOut">
              <a:rPr lang="en-US" smtClean="0"/>
              <a:t>07/25/19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257852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3CDB8F9-D67F-45F0-9A13-432B45A5BA49}" type="datetimeFigureOut">
              <a:rPr lang="en-US" smtClean="0"/>
              <a:t>07/25/19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361990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3CDB8F9-D67F-45F0-9A13-432B45A5BA49}" type="datetimeFigureOut">
              <a:rPr lang="en-US" smtClean="0"/>
              <a:t>07/25/19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192601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DB8F9-D67F-45F0-9A13-432B45A5BA49}" type="datetimeFigureOut">
              <a:rPr lang="en-US" smtClean="0"/>
              <a:t>07/25/19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34817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3CDB8F9-D67F-45F0-9A13-432B45A5BA49}" type="datetimeFigureOut">
              <a:rPr lang="en-US" smtClean="0"/>
              <a:t>07/25/19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190679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3CDB8F9-D67F-45F0-9A13-432B45A5BA49}" type="datetimeFigureOut">
              <a:rPr lang="en-US" smtClean="0"/>
              <a:t>07/25/19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8EB9A-7539-40D5-B470-01FF3595CC5F}" type="slidenum">
              <a:rPr lang="en-US" smtClean="0"/>
              <a:t>‹Nº›</a:t>
            </a:fld>
            <a:endParaRPr lang="en-US"/>
          </a:p>
        </p:txBody>
      </p:sp>
    </p:spTree>
    <p:extLst>
      <p:ext uri="{BB962C8B-B14F-4D97-AF65-F5344CB8AC3E}">
        <p14:creationId xmlns:p14="http://schemas.microsoft.com/office/powerpoint/2010/main" val="337335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CDB8F9-D67F-45F0-9A13-432B45A5BA49}" type="datetimeFigureOut">
              <a:rPr lang="en-US" smtClean="0"/>
              <a:t>07/25/19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B8EB9A-7539-40D5-B470-01FF3595CC5F}" type="slidenum">
              <a:rPr lang="en-US" smtClean="0"/>
              <a:t>‹Nº›</a:t>
            </a:fld>
            <a:endParaRPr lang="en-US"/>
          </a:p>
        </p:txBody>
      </p:sp>
    </p:spTree>
    <p:extLst>
      <p:ext uri="{BB962C8B-B14F-4D97-AF65-F5344CB8AC3E}">
        <p14:creationId xmlns:p14="http://schemas.microsoft.com/office/powerpoint/2010/main" val="3010186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644FC-7137-4EFD-B01B-AE8813E97761}"/>
              </a:ext>
            </a:extLst>
          </p:cNvPr>
          <p:cNvSpPr>
            <a:spLocks noGrp="1"/>
          </p:cNvSpPr>
          <p:nvPr>
            <p:ph type="ctrTitle"/>
          </p:nvPr>
        </p:nvSpPr>
        <p:spPr/>
        <p:txBody>
          <a:bodyPr/>
          <a:lstStyle/>
          <a:p>
            <a:r>
              <a:rPr lang="es-CO" dirty="0"/>
              <a:t>Air </a:t>
            </a:r>
            <a:r>
              <a:rPr lang="es-CO" dirty="0" err="1"/>
              <a:t>Accidents</a:t>
            </a:r>
            <a:r>
              <a:rPr lang="es-CO" dirty="0"/>
              <a:t> in LATAM</a:t>
            </a:r>
            <a:endParaRPr lang="en-US" dirty="0"/>
          </a:p>
        </p:txBody>
      </p:sp>
      <p:sp>
        <p:nvSpPr>
          <p:cNvPr id="3" name="Subtítulo 2">
            <a:extLst>
              <a:ext uri="{FF2B5EF4-FFF2-40B4-BE49-F238E27FC236}">
                <a16:creationId xmlns:a16="http://schemas.microsoft.com/office/drawing/2014/main" id="{87BB7132-DC87-4668-8FC5-FA883FB963E4}"/>
              </a:ext>
            </a:extLst>
          </p:cNvPr>
          <p:cNvSpPr>
            <a:spLocks noGrp="1"/>
          </p:cNvSpPr>
          <p:nvPr>
            <p:ph type="subTitle" idx="1"/>
          </p:nvPr>
        </p:nvSpPr>
        <p:spPr/>
        <p:txBody>
          <a:bodyPr/>
          <a:lstStyle/>
          <a:p>
            <a:r>
              <a:rPr lang="es-CO" dirty="0" err="1"/>
              <a:t>By</a:t>
            </a:r>
            <a:r>
              <a:rPr lang="es-CO" dirty="0"/>
              <a:t> HAMM</a:t>
            </a:r>
            <a:endParaRPr lang="en-US" dirty="0"/>
          </a:p>
        </p:txBody>
      </p:sp>
    </p:spTree>
    <p:extLst>
      <p:ext uri="{BB962C8B-B14F-4D97-AF65-F5344CB8AC3E}">
        <p14:creationId xmlns:p14="http://schemas.microsoft.com/office/powerpoint/2010/main" val="331789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959D8-C88A-49F2-AE44-3955C595BD81}"/>
              </a:ext>
            </a:extLst>
          </p:cNvPr>
          <p:cNvSpPr>
            <a:spLocks noGrp="1"/>
          </p:cNvSpPr>
          <p:nvPr>
            <p:ph type="title"/>
          </p:nvPr>
        </p:nvSpPr>
        <p:spPr/>
        <p:txBody>
          <a:bodyPr/>
          <a:lstStyle/>
          <a:p>
            <a:r>
              <a:rPr lang="es-CO" dirty="0" err="1"/>
              <a:t>Problems</a:t>
            </a:r>
            <a:r>
              <a:rPr lang="es-CO" dirty="0"/>
              <a:t> </a:t>
            </a:r>
            <a:r>
              <a:rPr lang="es-CO" dirty="0" err="1"/>
              <a:t>with</a:t>
            </a:r>
            <a:r>
              <a:rPr lang="es-CO" dirty="0"/>
              <a:t> </a:t>
            </a:r>
            <a:r>
              <a:rPr lang="es-CO" dirty="0" err="1"/>
              <a:t>this</a:t>
            </a:r>
            <a:r>
              <a:rPr lang="es-CO" dirty="0"/>
              <a:t> </a:t>
            </a:r>
            <a:r>
              <a:rPr lang="es-CO" dirty="0" err="1"/>
              <a:t>accidents</a:t>
            </a:r>
            <a:endParaRPr lang="en-US" dirty="0"/>
          </a:p>
        </p:txBody>
      </p:sp>
      <p:sp>
        <p:nvSpPr>
          <p:cNvPr id="3" name="Marcador de contenido 2">
            <a:extLst>
              <a:ext uri="{FF2B5EF4-FFF2-40B4-BE49-F238E27FC236}">
                <a16:creationId xmlns:a16="http://schemas.microsoft.com/office/drawing/2014/main" id="{76A26C84-6E7D-4FB1-93B0-F335E291DBEA}"/>
              </a:ext>
            </a:extLst>
          </p:cNvPr>
          <p:cNvSpPr>
            <a:spLocks noGrp="1"/>
          </p:cNvSpPr>
          <p:nvPr>
            <p:ph idx="1"/>
          </p:nvPr>
        </p:nvSpPr>
        <p:spPr/>
        <p:txBody>
          <a:bodyPr/>
          <a:lstStyle/>
          <a:p>
            <a:r>
              <a:rPr lang="es-CO" dirty="0" err="1"/>
              <a:t>Tourism</a:t>
            </a:r>
            <a:endParaRPr lang="es-CO" dirty="0"/>
          </a:p>
          <a:p>
            <a:r>
              <a:rPr lang="es-CO" dirty="0" err="1"/>
              <a:t>Economy</a:t>
            </a:r>
            <a:endParaRPr lang="es-CO" dirty="0"/>
          </a:p>
          <a:p>
            <a:r>
              <a:rPr lang="es-CO" dirty="0" err="1"/>
              <a:t>Fear</a:t>
            </a:r>
            <a:endParaRPr lang="es-CO" dirty="0"/>
          </a:p>
          <a:p>
            <a:r>
              <a:rPr lang="en-US" dirty="0"/>
              <a:t>Airplane Companies</a:t>
            </a:r>
          </a:p>
          <a:p>
            <a:endParaRPr lang="en-US" dirty="0"/>
          </a:p>
        </p:txBody>
      </p:sp>
    </p:spTree>
    <p:extLst>
      <p:ext uri="{BB962C8B-B14F-4D97-AF65-F5344CB8AC3E}">
        <p14:creationId xmlns:p14="http://schemas.microsoft.com/office/powerpoint/2010/main" val="78557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46B61-3AA0-455F-B04C-B4D551C17A07}"/>
              </a:ext>
            </a:extLst>
          </p:cNvPr>
          <p:cNvSpPr>
            <a:spLocks noGrp="1"/>
          </p:cNvSpPr>
          <p:nvPr>
            <p:ph type="title"/>
          </p:nvPr>
        </p:nvSpPr>
        <p:spPr/>
        <p:txBody>
          <a:bodyPr/>
          <a:lstStyle/>
          <a:p>
            <a:r>
              <a:rPr lang="es-CO" dirty="0" err="1"/>
              <a:t>Hypotesis</a:t>
            </a:r>
            <a:endParaRPr lang="en-US" dirty="0"/>
          </a:p>
        </p:txBody>
      </p:sp>
      <p:sp>
        <p:nvSpPr>
          <p:cNvPr id="3" name="Marcador de contenido 2">
            <a:extLst>
              <a:ext uri="{FF2B5EF4-FFF2-40B4-BE49-F238E27FC236}">
                <a16:creationId xmlns:a16="http://schemas.microsoft.com/office/drawing/2014/main" id="{CB42DCB5-90C3-4C35-A24C-FAC6D46A3B2F}"/>
              </a:ext>
            </a:extLst>
          </p:cNvPr>
          <p:cNvSpPr>
            <a:spLocks noGrp="1"/>
          </p:cNvSpPr>
          <p:nvPr>
            <p:ph idx="1"/>
          </p:nvPr>
        </p:nvSpPr>
        <p:spPr/>
        <p:txBody>
          <a:bodyPr/>
          <a:lstStyle/>
          <a:p>
            <a:r>
              <a:rPr lang="es-CO" dirty="0" err="1"/>
              <a:t>The</a:t>
            </a:r>
            <a:r>
              <a:rPr lang="es-CO" dirty="0"/>
              <a:t> </a:t>
            </a:r>
            <a:r>
              <a:rPr lang="es-CO" dirty="0" err="1"/>
              <a:t>accidents</a:t>
            </a:r>
            <a:r>
              <a:rPr lang="es-CO" dirty="0"/>
              <a:t> in </a:t>
            </a:r>
            <a:r>
              <a:rPr lang="es-CO" dirty="0" err="1"/>
              <a:t>the</a:t>
            </a:r>
            <a:r>
              <a:rPr lang="es-CO" dirty="0"/>
              <a:t> </a:t>
            </a:r>
            <a:r>
              <a:rPr lang="es-CO" dirty="0" err="1"/>
              <a:t>region</a:t>
            </a:r>
            <a:r>
              <a:rPr lang="es-CO" dirty="0"/>
              <a:t> are </a:t>
            </a:r>
            <a:r>
              <a:rPr lang="es-CO" dirty="0" err="1"/>
              <a:t>provided</a:t>
            </a:r>
            <a:r>
              <a:rPr lang="es-CO" dirty="0"/>
              <a:t> </a:t>
            </a:r>
            <a:r>
              <a:rPr lang="es-CO" dirty="0" err="1"/>
              <a:t>for</a:t>
            </a:r>
            <a:r>
              <a:rPr lang="es-CO" dirty="0"/>
              <a:t> </a:t>
            </a:r>
            <a:r>
              <a:rPr lang="es-CO" dirty="0" err="1"/>
              <a:t>the</a:t>
            </a:r>
            <a:r>
              <a:rPr lang="es-CO" dirty="0"/>
              <a:t> </a:t>
            </a:r>
            <a:r>
              <a:rPr lang="es-CO" dirty="0" err="1"/>
              <a:t>geographic</a:t>
            </a:r>
            <a:r>
              <a:rPr lang="es-CO" dirty="0"/>
              <a:t> </a:t>
            </a:r>
            <a:r>
              <a:rPr lang="es-CO" dirty="0" err="1"/>
              <a:t>accidents</a:t>
            </a:r>
            <a:r>
              <a:rPr lang="es-CO" dirty="0"/>
              <a:t> more </a:t>
            </a:r>
            <a:r>
              <a:rPr lang="es-CO" dirty="0" err="1"/>
              <a:t>than</a:t>
            </a:r>
            <a:r>
              <a:rPr lang="es-CO" dirty="0"/>
              <a:t> </a:t>
            </a:r>
            <a:r>
              <a:rPr lang="es-CO" dirty="0" err="1"/>
              <a:t>the</a:t>
            </a:r>
            <a:r>
              <a:rPr lang="es-CO" dirty="0"/>
              <a:t> </a:t>
            </a:r>
            <a:r>
              <a:rPr lang="es-CO" dirty="0" err="1"/>
              <a:t>political</a:t>
            </a:r>
            <a:r>
              <a:rPr lang="es-CO" dirty="0"/>
              <a:t> and </a:t>
            </a:r>
            <a:r>
              <a:rPr lang="es-CO" dirty="0" err="1"/>
              <a:t>economical</a:t>
            </a:r>
            <a:r>
              <a:rPr lang="es-CO" dirty="0"/>
              <a:t> </a:t>
            </a:r>
            <a:r>
              <a:rPr lang="es-CO" dirty="0" err="1"/>
              <a:t>features</a:t>
            </a:r>
            <a:r>
              <a:rPr lang="es-CO" dirty="0"/>
              <a:t> </a:t>
            </a:r>
            <a:endParaRPr lang="en-US" dirty="0"/>
          </a:p>
        </p:txBody>
      </p:sp>
    </p:spTree>
    <p:extLst>
      <p:ext uri="{BB962C8B-B14F-4D97-AF65-F5344CB8AC3E}">
        <p14:creationId xmlns:p14="http://schemas.microsoft.com/office/powerpoint/2010/main" val="394044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95CF6-1A3D-45B3-B291-50A0EBA29E95}"/>
              </a:ext>
            </a:extLst>
          </p:cNvPr>
          <p:cNvSpPr>
            <a:spLocks noGrp="1"/>
          </p:cNvSpPr>
          <p:nvPr>
            <p:ph type="title"/>
          </p:nvPr>
        </p:nvSpPr>
        <p:spPr/>
        <p:txBody>
          <a:bodyPr/>
          <a:lstStyle/>
          <a:p>
            <a:r>
              <a:rPr lang="es-CO" dirty="0" err="1"/>
              <a:t>Geographical</a:t>
            </a:r>
            <a:r>
              <a:rPr lang="es-CO" dirty="0"/>
              <a:t> </a:t>
            </a:r>
            <a:r>
              <a:rPr lang="es-CO" dirty="0" err="1"/>
              <a:t>accidents</a:t>
            </a:r>
            <a:endParaRPr lang="en-US" dirty="0"/>
          </a:p>
        </p:txBody>
      </p:sp>
      <p:sp>
        <p:nvSpPr>
          <p:cNvPr id="3" name="Marcador de contenido 2">
            <a:extLst>
              <a:ext uri="{FF2B5EF4-FFF2-40B4-BE49-F238E27FC236}">
                <a16:creationId xmlns:a16="http://schemas.microsoft.com/office/drawing/2014/main" id="{E0FA09E3-E1EC-4EF0-A033-0506BB013720}"/>
              </a:ext>
            </a:extLst>
          </p:cNvPr>
          <p:cNvSpPr>
            <a:spLocks noGrp="1"/>
          </p:cNvSpPr>
          <p:nvPr>
            <p:ph idx="1"/>
          </p:nvPr>
        </p:nvSpPr>
        <p:spPr/>
        <p:txBody>
          <a:bodyPr/>
          <a:lstStyle/>
          <a:p>
            <a:r>
              <a:rPr lang="es-CO" dirty="0"/>
              <a:t>Andes </a:t>
            </a:r>
            <a:r>
              <a:rPr lang="es-CO" dirty="0" err="1"/>
              <a:t>mountains</a:t>
            </a:r>
            <a:endParaRPr lang="es-CO" dirty="0"/>
          </a:p>
          <a:p>
            <a:r>
              <a:rPr lang="es-CO" dirty="0" err="1"/>
              <a:t>The</a:t>
            </a:r>
            <a:r>
              <a:rPr lang="es-CO" dirty="0"/>
              <a:t> </a:t>
            </a:r>
            <a:r>
              <a:rPr lang="es-CO" dirty="0" err="1"/>
              <a:t>argentinian</a:t>
            </a:r>
            <a:r>
              <a:rPr lang="es-CO" dirty="0"/>
              <a:t> pampa</a:t>
            </a:r>
          </a:p>
          <a:p>
            <a:r>
              <a:rPr lang="es-CO" dirty="0"/>
              <a:t>Gran chaco</a:t>
            </a:r>
          </a:p>
          <a:p>
            <a:r>
              <a:rPr lang="es-CO" dirty="0" err="1"/>
              <a:t>Patagonian</a:t>
            </a:r>
            <a:r>
              <a:rPr lang="es-CO" dirty="0"/>
              <a:t> </a:t>
            </a:r>
            <a:r>
              <a:rPr lang="es-CO" dirty="0" err="1"/>
              <a:t>desert</a:t>
            </a:r>
            <a:endParaRPr lang="es-CO" dirty="0"/>
          </a:p>
          <a:p>
            <a:r>
              <a:rPr lang="es-CO" dirty="0" err="1"/>
              <a:t>Fire</a:t>
            </a:r>
            <a:r>
              <a:rPr lang="es-CO" dirty="0"/>
              <a:t> </a:t>
            </a:r>
            <a:r>
              <a:rPr lang="es-CO" dirty="0" err="1"/>
              <a:t>land</a:t>
            </a:r>
            <a:endParaRPr lang="en-US" dirty="0"/>
          </a:p>
        </p:txBody>
      </p:sp>
    </p:spTree>
    <p:extLst>
      <p:ext uri="{BB962C8B-B14F-4D97-AF65-F5344CB8AC3E}">
        <p14:creationId xmlns:p14="http://schemas.microsoft.com/office/powerpoint/2010/main" val="242848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62891-7F70-416F-8BD2-090B9508BC53}"/>
              </a:ext>
            </a:extLst>
          </p:cNvPr>
          <p:cNvSpPr>
            <a:spLocks noGrp="1"/>
          </p:cNvSpPr>
          <p:nvPr>
            <p:ph type="title"/>
          </p:nvPr>
        </p:nvSpPr>
        <p:spPr/>
        <p:txBody>
          <a:bodyPr/>
          <a:lstStyle/>
          <a:p>
            <a:r>
              <a:rPr lang="es-CO" dirty="0"/>
              <a:t>Five air </a:t>
            </a:r>
            <a:r>
              <a:rPr lang="es-CO" dirty="0" err="1"/>
              <a:t>accidents</a:t>
            </a:r>
            <a:r>
              <a:rPr lang="es-CO" dirty="0"/>
              <a:t> in </a:t>
            </a:r>
            <a:r>
              <a:rPr lang="es-CO" dirty="0" err="1"/>
              <a:t>the</a:t>
            </a:r>
            <a:r>
              <a:rPr lang="es-CO" dirty="0"/>
              <a:t> </a:t>
            </a:r>
            <a:r>
              <a:rPr lang="es-CO" dirty="0" err="1"/>
              <a:t>region</a:t>
            </a:r>
            <a:endParaRPr lang="en-US" dirty="0"/>
          </a:p>
        </p:txBody>
      </p:sp>
      <p:pic>
        <p:nvPicPr>
          <p:cNvPr id="5" name="Imagen 4">
            <a:extLst>
              <a:ext uri="{FF2B5EF4-FFF2-40B4-BE49-F238E27FC236}">
                <a16:creationId xmlns:a16="http://schemas.microsoft.com/office/drawing/2014/main" id="{45ED16B3-14B4-4094-A088-CA473FA8100C}"/>
              </a:ext>
            </a:extLst>
          </p:cNvPr>
          <p:cNvPicPr>
            <a:picLocks noChangeAspect="1"/>
          </p:cNvPicPr>
          <p:nvPr/>
        </p:nvPicPr>
        <p:blipFill rotWithShape="1">
          <a:blip r:embed="rId2"/>
          <a:srcRect l="16153" t="36301" r="14962" b="41534"/>
          <a:stretch/>
        </p:blipFill>
        <p:spPr>
          <a:xfrm>
            <a:off x="1533378" y="2855742"/>
            <a:ext cx="9409334" cy="1702190"/>
          </a:xfrm>
          <a:prstGeom prst="rect">
            <a:avLst/>
          </a:prstGeom>
        </p:spPr>
      </p:pic>
    </p:spTree>
    <p:extLst>
      <p:ext uri="{BB962C8B-B14F-4D97-AF65-F5344CB8AC3E}">
        <p14:creationId xmlns:p14="http://schemas.microsoft.com/office/powerpoint/2010/main" val="107867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FC8E8-E669-4375-86ED-3458CA75DA18}"/>
              </a:ext>
            </a:extLst>
          </p:cNvPr>
          <p:cNvSpPr>
            <a:spLocks noGrp="1"/>
          </p:cNvSpPr>
          <p:nvPr>
            <p:ph type="title"/>
          </p:nvPr>
        </p:nvSpPr>
        <p:spPr/>
        <p:txBody>
          <a:bodyPr/>
          <a:lstStyle/>
          <a:p>
            <a:r>
              <a:rPr lang="es-CO" dirty="0" err="1"/>
              <a:t>Map</a:t>
            </a:r>
            <a:r>
              <a:rPr lang="es-CO" dirty="0"/>
              <a:t> </a:t>
            </a:r>
            <a:r>
              <a:rPr lang="es-CO" dirty="0" err="1"/>
              <a:t>of</a:t>
            </a:r>
            <a:r>
              <a:rPr lang="es-CO" dirty="0"/>
              <a:t> </a:t>
            </a:r>
            <a:r>
              <a:rPr lang="es-CO" dirty="0" err="1"/>
              <a:t>important</a:t>
            </a:r>
            <a:r>
              <a:rPr lang="es-CO" dirty="0"/>
              <a:t> </a:t>
            </a:r>
            <a:r>
              <a:rPr lang="es-CO" dirty="0" err="1"/>
              <a:t>geographical</a:t>
            </a:r>
            <a:r>
              <a:rPr lang="es-CO" dirty="0"/>
              <a:t> </a:t>
            </a:r>
            <a:r>
              <a:rPr lang="es-CO" dirty="0" err="1"/>
              <a:t>accidents</a:t>
            </a:r>
            <a:endParaRPr lang="en-US" dirty="0"/>
          </a:p>
        </p:txBody>
      </p:sp>
      <p:pic>
        <p:nvPicPr>
          <p:cNvPr id="5" name="Imagen 4">
            <a:extLst>
              <a:ext uri="{FF2B5EF4-FFF2-40B4-BE49-F238E27FC236}">
                <a16:creationId xmlns:a16="http://schemas.microsoft.com/office/drawing/2014/main" id="{F4FD439C-3BB9-4787-AEA8-214F22DC4F39}"/>
              </a:ext>
            </a:extLst>
          </p:cNvPr>
          <p:cNvPicPr>
            <a:picLocks noChangeAspect="1"/>
          </p:cNvPicPr>
          <p:nvPr/>
        </p:nvPicPr>
        <p:blipFill rotWithShape="1">
          <a:blip r:embed="rId2"/>
          <a:srcRect l="42000" t="33633" r="32962" b="6645"/>
          <a:stretch/>
        </p:blipFill>
        <p:spPr>
          <a:xfrm>
            <a:off x="3657600" y="2154702"/>
            <a:ext cx="3052689" cy="4093698"/>
          </a:xfrm>
          <a:prstGeom prst="rect">
            <a:avLst/>
          </a:prstGeom>
        </p:spPr>
      </p:pic>
    </p:spTree>
    <p:extLst>
      <p:ext uri="{BB962C8B-B14F-4D97-AF65-F5344CB8AC3E}">
        <p14:creationId xmlns:p14="http://schemas.microsoft.com/office/powerpoint/2010/main" val="375064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53CAC-377D-4789-8650-640006391336}"/>
              </a:ext>
            </a:extLst>
          </p:cNvPr>
          <p:cNvSpPr>
            <a:spLocks noGrp="1"/>
          </p:cNvSpPr>
          <p:nvPr>
            <p:ph type="title"/>
          </p:nvPr>
        </p:nvSpPr>
        <p:spPr/>
        <p:txBody>
          <a:bodyPr/>
          <a:lstStyle/>
          <a:p>
            <a:r>
              <a:rPr lang="es-CO" dirty="0" err="1"/>
              <a:t>Map</a:t>
            </a:r>
            <a:r>
              <a:rPr lang="es-CO" dirty="0"/>
              <a:t> </a:t>
            </a:r>
            <a:r>
              <a:rPr lang="es-CO" dirty="0" err="1"/>
              <a:t>of</a:t>
            </a:r>
            <a:r>
              <a:rPr lang="es-CO" dirty="0"/>
              <a:t> </a:t>
            </a:r>
            <a:r>
              <a:rPr lang="es-CO" dirty="0" err="1"/>
              <a:t>the</a:t>
            </a:r>
            <a:r>
              <a:rPr lang="es-CO" dirty="0"/>
              <a:t> </a:t>
            </a:r>
            <a:r>
              <a:rPr lang="es-CO" dirty="0" err="1"/>
              <a:t>accidents</a:t>
            </a:r>
            <a:endParaRPr lang="en-US" dirty="0"/>
          </a:p>
        </p:txBody>
      </p:sp>
      <p:pic>
        <p:nvPicPr>
          <p:cNvPr id="6" name="Imagen 5">
            <a:extLst>
              <a:ext uri="{FF2B5EF4-FFF2-40B4-BE49-F238E27FC236}">
                <a16:creationId xmlns:a16="http://schemas.microsoft.com/office/drawing/2014/main" id="{B6B8DB7F-ABD4-437C-9C93-FC2077592705}"/>
              </a:ext>
            </a:extLst>
          </p:cNvPr>
          <p:cNvPicPr>
            <a:picLocks noChangeAspect="1"/>
          </p:cNvPicPr>
          <p:nvPr/>
        </p:nvPicPr>
        <p:blipFill rotWithShape="1">
          <a:blip r:embed="rId2"/>
          <a:srcRect l="31154" t="20088" r="34000" b="7261"/>
          <a:stretch/>
        </p:blipFill>
        <p:spPr>
          <a:xfrm>
            <a:off x="3474720" y="1561514"/>
            <a:ext cx="4248444" cy="4979963"/>
          </a:xfrm>
          <a:prstGeom prst="rect">
            <a:avLst/>
          </a:prstGeom>
        </p:spPr>
      </p:pic>
    </p:spTree>
    <p:extLst>
      <p:ext uri="{BB962C8B-B14F-4D97-AF65-F5344CB8AC3E}">
        <p14:creationId xmlns:p14="http://schemas.microsoft.com/office/powerpoint/2010/main" val="99213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DB571-DA94-4910-9BA6-34B3B413BDB8}"/>
              </a:ext>
            </a:extLst>
          </p:cNvPr>
          <p:cNvSpPr>
            <a:spLocks noGrp="1"/>
          </p:cNvSpPr>
          <p:nvPr>
            <p:ph type="title"/>
          </p:nvPr>
        </p:nvSpPr>
        <p:spPr/>
        <p:txBody>
          <a:bodyPr/>
          <a:lstStyle/>
          <a:p>
            <a:r>
              <a:rPr lang="es-CO" dirty="0" err="1"/>
              <a:t>Conclusion</a:t>
            </a:r>
            <a:endParaRPr lang="en-US" dirty="0"/>
          </a:p>
        </p:txBody>
      </p:sp>
      <p:sp>
        <p:nvSpPr>
          <p:cNvPr id="3" name="Marcador de contenido 2">
            <a:extLst>
              <a:ext uri="{FF2B5EF4-FFF2-40B4-BE49-F238E27FC236}">
                <a16:creationId xmlns:a16="http://schemas.microsoft.com/office/drawing/2014/main" id="{9F75F206-4E43-4B6F-83A0-52D8DAE6677A}"/>
              </a:ext>
            </a:extLst>
          </p:cNvPr>
          <p:cNvSpPr>
            <a:spLocks noGrp="1"/>
          </p:cNvSpPr>
          <p:nvPr>
            <p:ph idx="1"/>
          </p:nvPr>
        </p:nvSpPr>
        <p:spPr/>
        <p:txBody>
          <a:bodyPr/>
          <a:lstStyle/>
          <a:p>
            <a:pPr marL="0" indent="0">
              <a:buNone/>
            </a:pPr>
            <a:r>
              <a:rPr lang="en-US" dirty="0"/>
              <a:t>To conclude the work we find that geographical failures are the cause of most of the aerial tragedies in Latin America. Although we all know that the region is not only difficult because of geography but also because of political, social and forced displacement situations.</a:t>
            </a:r>
          </a:p>
          <a:p>
            <a:pPr marL="0" indent="0">
              <a:buNone/>
            </a:pPr>
            <a:r>
              <a:rPr lang="en-US" dirty="0"/>
              <a:t>We found that most of the accidents occurred in the north of his America since there are the high winds, winds that come from the Pacific and the mountains are much more difficult to travel.</a:t>
            </a:r>
          </a:p>
          <a:p>
            <a:endParaRPr lang="en-US" dirty="0"/>
          </a:p>
        </p:txBody>
      </p:sp>
    </p:spTree>
    <p:extLst>
      <p:ext uri="{BB962C8B-B14F-4D97-AF65-F5344CB8AC3E}">
        <p14:creationId xmlns:p14="http://schemas.microsoft.com/office/powerpoint/2010/main" val="214468110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148</Words>
  <Application>Microsoft Office PowerPoint</Application>
  <PresentationFormat>Panorámica</PresentationFormat>
  <Paragraphs>21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Air Accidents in LATAM</vt:lpstr>
      <vt:lpstr>Problems with this accidents</vt:lpstr>
      <vt:lpstr>Hypotesis</vt:lpstr>
      <vt:lpstr>Geographical accidents</vt:lpstr>
      <vt:lpstr>Five air accidents in the region</vt:lpstr>
      <vt:lpstr>Map of important geographical accidents</vt:lpstr>
      <vt:lpstr>Map of the accidents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Accidents in LATAM</dc:title>
  <dc:creator>Ando Resu</dc:creator>
  <cp:lastModifiedBy>Ando Resu</cp:lastModifiedBy>
  <cp:revision>3</cp:revision>
  <dcterms:created xsi:type="dcterms:W3CDTF">2019-07-25T15:11:54Z</dcterms:created>
  <dcterms:modified xsi:type="dcterms:W3CDTF">2019-07-25T15:46:15Z</dcterms:modified>
</cp:coreProperties>
</file>