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4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4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51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563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41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006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454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84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2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96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61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0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47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2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6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8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31DA-08BA-44A8-BE02-112A1B57E23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C9817C-7F13-42A9-ADB0-D065A62E7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16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siontic2022.unab.edu.co/mod/assign/view.php?id=7876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574" y="267394"/>
            <a:ext cx="11634868" cy="6313710"/>
          </a:xfrm>
        </p:spPr>
        <p:txBody>
          <a:bodyPr>
            <a:normAutofit fontScale="25000" lnSpcReduction="20000"/>
          </a:bodyPr>
          <a:lstStyle/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C3-G21-DesarrolloSoftware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C3-G21 Grupo E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Asunto 	: Presentacion sprint 3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A		: Juan Sebastián Cárdenas Arenas</a:t>
            </a:r>
            <a:endParaRPr lang="es-E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500" dirty="0">
                <a:latin typeface="Arial" panose="020B0604020202020204" pitchFamily="34" charset="0"/>
                <a:cs typeface="Arial" panose="020B0604020202020204" pitchFamily="34" charset="0"/>
              </a:rPr>
              <a:t>		  Tutor 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C3-G21-DesarrolloSoftware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Cordial saludo</a:t>
            </a:r>
            <a:endParaRPr lang="es-E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		. Creación del código CSS  para las páginas HTML del proyecto (puede ser dentro de las páginas o en archivos externos)</a:t>
            </a:r>
            <a:b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Tomando como base las páginas HTML desarrolladas y el diseño planteado en el 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  <a:hlinkClick r:id="rId2" tooltip="Sprint 2"/>
              </a:rPr>
              <a:t>sprint 2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 escribir el código CSS que permita dar un estilo lo más cercano posible a el diseño planteado</a:t>
            </a:r>
            <a:b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Se debe hacer uso de la paleta de colores previamente establecida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Se deben definir claramente color, tamaño y ubicación de cada uno de los elementos de las páginas</a:t>
            </a:r>
            <a:b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Si lo desean pueden hacer uso de </a:t>
            </a:r>
            <a:r>
              <a:rPr lang="es-ES" sz="3500" dirty="0" err="1"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 CSS como </a:t>
            </a:r>
            <a:r>
              <a:rPr lang="es-ES" sz="35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500" dirty="0" err="1">
                <a:latin typeface="Arial" panose="020B0604020202020204" pitchFamily="34" charset="0"/>
                <a:cs typeface="Arial" panose="020B0604020202020204" pitchFamily="34" charset="0"/>
              </a:rPr>
              <a:t>Bulma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500" dirty="0" err="1">
                <a:latin typeface="Arial" panose="020B0604020202020204" pitchFamily="34" charset="0"/>
                <a:cs typeface="Arial" panose="020B0604020202020204" pitchFamily="34" charset="0"/>
              </a:rPr>
              <a:t>Materialize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3500" dirty="0" err="1">
                <a:latin typeface="Arial" panose="020B0604020202020204" pitchFamily="34" charset="0"/>
                <a:cs typeface="Arial" panose="020B0604020202020204" pitchFamily="34" charset="0"/>
              </a:rPr>
              <a:t>Tailwind</a:t>
            </a: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El proyecto no debe tener ningún tipo de lógica de programación (Nada de </a:t>
            </a:r>
            <a:r>
              <a:rPr lang="es-ES" sz="35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), todo el contenido debe ser estático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2. Comparación de diseños</a:t>
            </a:r>
            <a:b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Crear una presentación (pdf o </a:t>
            </a:r>
            <a:r>
              <a:rPr lang="es-ES" sz="3500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, etc...) en donde se muestre para cada una de las páginas un comparativo entre el diseño planteado (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  <a:hlinkClick r:id="rId2" tooltip="Sprint 2"/>
              </a:rPr>
              <a:t>sprint 2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) y el diseño final desarrollado en el sprint con CSS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Para presentar la comparación se recomienda sencillamente usar pantallazos</a:t>
            </a: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3. Diseño responsivo (Opcional)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80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2" y="914401"/>
            <a:ext cx="8964375" cy="504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528507" y="914401"/>
            <a:ext cx="2446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Sprint inicial No 2 y No 3 la pagina inicial antes y después de los arreglos de </a:t>
            </a:r>
            <a:r>
              <a:rPr lang="es-CO" dirty="0" err="1" smtClean="0"/>
              <a:t>css</a:t>
            </a:r>
            <a:r>
              <a:rPr lang="es-CO" dirty="0" smtClean="0"/>
              <a:t> y su aplicación y también en modo </a:t>
            </a:r>
            <a:r>
              <a:rPr lang="es-CO" dirty="0" err="1" smtClean="0"/>
              <a:t>responsi</a:t>
            </a:r>
            <a:r>
              <a:rPr lang="es-CO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3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478851" y="850006"/>
            <a:ext cx="2446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Sprint inicial No 2 y No 3 la pagina inicial antes y después de los arreglos de </a:t>
            </a:r>
            <a:r>
              <a:rPr lang="es-CO" dirty="0" err="1" smtClean="0"/>
              <a:t>css</a:t>
            </a:r>
            <a:r>
              <a:rPr lang="es-CO" dirty="0" smtClean="0"/>
              <a:t> y su aplicación y también en modo </a:t>
            </a:r>
            <a:r>
              <a:rPr lang="es-CO" dirty="0" err="1" smtClean="0"/>
              <a:t>responsi</a:t>
            </a:r>
            <a:r>
              <a:rPr lang="es-CO" dirty="0" smtClean="0"/>
              <a:t>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850006"/>
            <a:ext cx="89643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478851" y="850006"/>
            <a:ext cx="2446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Sprint inicial No 2 y No 3 la pagina inicial antes y después de los arreglos de </a:t>
            </a:r>
            <a:r>
              <a:rPr lang="es-CO" dirty="0" err="1" smtClean="0"/>
              <a:t>css</a:t>
            </a:r>
            <a:r>
              <a:rPr lang="es-CO" dirty="0" smtClean="0"/>
              <a:t> y su aplicación y también en modo </a:t>
            </a:r>
            <a:r>
              <a:rPr lang="es-CO" dirty="0" err="1" smtClean="0"/>
              <a:t>responsi</a:t>
            </a:r>
            <a:r>
              <a:rPr lang="es-CO" dirty="0" smtClean="0"/>
              <a:t>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850006"/>
            <a:ext cx="89643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478851" y="850006"/>
            <a:ext cx="2446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Sprint inicial No 2 y No 3 la pagina inicial antes y después de los arreglos de </a:t>
            </a:r>
            <a:r>
              <a:rPr lang="es-CO" dirty="0" err="1" smtClean="0"/>
              <a:t>css</a:t>
            </a:r>
            <a:r>
              <a:rPr lang="es-CO" dirty="0" smtClean="0"/>
              <a:t> y su aplicación y también en modo </a:t>
            </a:r>
            <a:r>
              <a:rPr lang="es-CO" dirty="0" err="1" smtClean="0"/>
              <a:t>responsi</a:t>
            </a:r>
            <a:r>
              <a:rPr lang="es-CO" dirty="0" smtClean="0"/>
              <a:t>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850006"/>
            <a:ext cx="89643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478851" y="850006"/>
            <a:ext cx="2446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Sprint inicial No 2 y No 3 la pagina inicial antes y después de los arreglos de </a:t>
            </a:r>
            <a:r>
              <a:rPr lang="es-CO" dirty="0" err="1" smtClean="0"/>
              <a:t>css</a:t>
            </a:r>
            <a:r>
              <a:rPr lang="es-CO" dirty="0" smtClean="0"/>
              <a:t> y su aplicación y también en modo </a:t>
            </a:r>
            <a:r>
              <a:rPr lang="es-CO" dirty="0" err="1" smtClean="0"/>
              <a:t>responsi</a:t>
            </a:r>
            <a:r>
              <a:rPr lang="es-CO" dirty="0" smtClean="0"/>
              <a:t>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4" y="850006"/>
            <a:ext cx="89643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134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URIEL TORRES URREGO</dc:creator>
  <cp:lastModifiedBy>JOSE URIEL TORRES URREGO</cp:lastModifiedBy>
  <cp:revision>3</cp:revision>
  <dcterms:created xsi:type="dcterms:W3CDTF">2021-10-10T02:24:10Z</dcterms:created>
  <dcterms:modified xsi:type="dcterms:W3CDTF">2021-10-10T02:40:49Z</dcterms:modified>
</cp:coreProperties>
</file>