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60" r:id="rId4"/>
    <p:sldId id="257" r:id="rId5"/>
    <p:sldId id="258" r:id="rId6"/>
    <p:sldId id="259"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varScale="1">
        <p:scale>
          <a:sx n="128" d="100"/>
          <a:sy n="128"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3917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7256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7120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4814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80063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3912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2238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0875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03385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983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6473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985277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ithub.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11AAC6-844D-4212-BD03-9193A169CE47}"/>
              </a:ext>
            </a:extLst>
          </p:cNvPr>
          <p:cNvSpPr txBox="1"/>
          <p:nvPr/>
        </p:nvSpPr>
        <p:spPr>
          <a:xfrm>
            <a:off x="0" y="3311"/>
            <a:ext cx="4492486"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CS242 – Programming Studio</a:t>
            </a:r>
          </a:p>
          <a:p>
            <a:r>
              <a:rPr lang="en-US" dirty="0">
                <a:latin typeface="Times New Roman"/>
                <a:cs typeface="Times New Roman"/>
              </a:rPr>
              <a:t>FA2018</a:t>
            </a:r>
          </a:p>
          <a:p>
            <a:r>
              <a:rPr lang="en-US" dirty="0">
                <a:latin typeface="Times New Roman"/>
                <a:cs typeface="Times New Roman"/>
              </a:rPr>
              <a:t>Henry C Woo</a:t>
            </a:r>
          </a:p>
          <a:p>
            <a:r>
              <a:rPr lang="en-US" dirty="0">
                <a:latin typeface="Times New Roman"/>
                <a:cs typeface="Times New Roman"/>
              </a:rPr>
              <a:t>hcwoo2</a:t>
            </a:r>
          </a:p>
          <a:p>
            <a:r>
              <a:rPr lang="en-US" dirty="0">
                <a:latin typeface="Times New Roman"/>
                <a:cs typeface="Times New Roman"/>
              </a:rPr>
              <a:t>Assignment 3 Manual Test Plan</a:t>
            </a:r>
          </a:p>
        </p:txBody>
      </p:sp>
      <p:sp>
        <p:nvSpPr>
          <p:cNvPr id="8" name="TextBox 7">
            <a:extLst>
              <a:ext uri="{FF2B5EF4-FFF2-40B4-BE49-F238E27FC236}">
                <a16:creationId xmlns:a16="http://schemas.microsoft.com/office/drawing/2014/main" id="{008E6972-706A-4845-B95A-7664E3CD13A9}"/>
              </a:ext>
            </a:extLst>
          </p:cNvPr>
          <p:cNvSpPr txBox="1"/>
          <p:nvPr/>
        </p:nvSpPr>
        <p:spPr>
          <a:xfrm>
            <a:off x="7474227" y="2818895"/>
            <a:ext cx="4240696"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Users are greeted by </a:t>
            </a:r>
            <a:r>
              <a:rPr lang="en-US" dirty="0" err="1">
                <a:latin typeface="Times New Roman"/>
                <a:cs typeface="Times New Roman"/>
              </a:rPr>
              <a:t>Octocat</a:t>
            </a:r>
            <a:r>
              <a:rPr lang="en-US" dirty="0">
                <a:latin typeface="Times New Roman"/>
                <a:cs typeface="Times New Roman"/>
              </a:rPr>
              <a:t>. Here they can choose to input their credentials via </a:t>
            </a:r>
            <a:r>
              <a:rPr lang="en-US" dirty="0" err="1">
                <a:latin typeface="Times New Roman"/>
                <a:cs typeface="Times New Roman"/>
              </a:rPr>
              <a:t>BasicAuth</a:t>
            </a:r>
            <a:r>
              <a:rPr lang="en-US" dirty="0">
                <a:latin typeface="Times New Roman"/>
                <a:cs typeface="Times New Roman"/>
              </a:rPr>
              <a:t> or Auth2.0.</a:t>
            </a:r>
          </a:p>
          <a:p>
            <a:endParaRPr lang="en-US" dirty="0">
              <a:latin typeface="Times New Roman"/>
              <a:cs typeface="Times New Roman"/>
            </a:endParaRPr>
          </a:p>
          <a:p>
            <a:r>
              <a:rPr lang="en-US" dirty="0">
                <a:latin typeface="Times New Roman"/>
                <a:cs typeface="Times New Roman"/>
              </a:rPr>
              <a:t>If they choose to “Remember Me” only their username will be stored for future accesses (password will still be required for entry).</a:t>
            </a:r>
            <a:endParaRPr lang="en-US" dirty="0">
              <a:cs typeface="Calibri"/>
            </a:endParaRPr>
          </a:p>
        </p:txBody>
      </p:sp>
      <p:pic>
        <p:nvPicPr>
          <p:cNvPr id="3" name="Picture 2">
            <a:extLst>
              <a:ext uri="{FF2B5EF4-FFF2-40B4-BE49-F238E27FC236}">
                <a16:creationId xmlns:a16="http://schemas.microsoft.com/office/drawing/2014/main" id="{BEDC4B24-197F-FC49-AD27-A86D8F923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418" y="0"/>
            <a:ext cx="3169756" cy="686015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8E6972-706A-4845-B95A-7664E3CD13A9}"/>
              </a:ext>
            </a:extLst>
          </p:cNvPr>
          <p:cNvSpPr txBox="1"/>
          <p:nvPr/>
        </p:nvSpPr>
        <p:spPr>
          <a:xfrm>
            <a:off x="867270" y="2738735"/>
            <a:ext cx="4240696"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Choosing “Login with GitHub” will send them to </a:t>
            </a:r>
            <a:r>
              <a:rPr lang="en-US" dirty="0">
                <a:latin typeface="Times New Roman"/>
                <a:cs typeface="Times New Roman"/>
                <a:hlinkClick r:id="rId2"/>
              </a:rPr>
              <a:t>https://www.github.com</a:t>
            </a:r>
            <a:r>
              <a:rPr lang="en-US" dirty="0">
                <a:latin typeface="Times New Roman"/>
                <a:cs typeface="Times New Roman"/>
              </a:rPr>
              <a:t> for permissions to access non-sensitive data about the user.</a:t>
            </a:r>
            <a:endParaRPr lang="en-US" dirty="0">
              <a:cs typeface="Calibri"/>
            </a:endParaRPr>
          </a:p>
        </p:txBody>
      </p:sp>
      <p:pic>
        <p:nvPicPr>
          <p:cNvPr id="4" name="Picture 3" descr="A screenshot of a cell phone&#13;&#10;&#13;&#10;Description automatically generated">
            <a:extLst>
              <a:ext uri="{FF2B5EF4-FFF2-40B4-BE49-F238E27FC236}">
                <a16:creationId xmlns:a16="http://schemas.microsoft.com/office/drawing/2014/main" id="{3F2F0C34-B22E-7F47-9E11-E0B3BADE5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148" y="0"/>
            <a:ext cx="3168763" cy="6858000"/>
          </a:xfrm>
          <a:prstGeom prst="rect">
            <a:avLst/>
          </a:prstGeom>
        </p:spPr>
      </p:pic>
    </p:spTree>
    <p:extLst>
      <p:ext uri="{BB962C8B-B14F-4D97-AF65-F5344CB8AC3E}">
        <p14:creationId xmlns:p14="http://schemas.microsoft.com/office/powerpoint/2010/main" val="367031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8E6972-706A-4845-B95A-7664E3CD13A9}"/>
              </a:ext>
            </a:extLst>
          </p:cNvPr>
          <p:cNvSpPr txBox="1"/>
          <p:nvPr/>
        </p:nvSpPr>
        <p:spPr>
          <a:xfrm>
            <a:off x="5529471" y="2935357"/>
            <a:ext cx="5115339"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After login, they will see their avatar, the descriptions from their </a:t>
            </a:r>
            <a:r>
              <a:rPr lang="en-US" dirty="0" err="1">
                <a:latin typeface="Times New Roman"/>
                <a:cs typeface="Times New Roman"/>
              </a:rPr>
              <a:t>Github</a:t>
            </a:r>
            <a:r>
              <a:rPr lang="en-US" dirty="0">
                <a:latin typeface="Times New Roman"/>
                <a:cs typeface="Times New Roman"/>
              </a:rPr>
              <a:t> account, and 4 tabs for their public repos, following users, followers, and unread notifications.</a:t>
            </a:r>
            <a:endParaRPr lang="en-US" dirty="0">
              <a:cs typeface="Calibri"/>
            </a:endParaRPr>
          </a:p>
        </p:txBody>
      </p:sp>
      <p:pic>
        <p:nvPicPr>
          <p:cNvPr id="3" name="Picture 2" descr="A screenshot of a cell phone&#13;&#10;&#13;&#10;Description automatically generated">
            <a:extLst>
              <a:ext uri="{FF2B5EF4-FFF2-40B4-BE49-F238E27FC236}">
                <a16:creationId xmlns:a16="http://schemas.microsoft.com/office/drawing/2014/main" id="{7C52A115-D088-A947-B5AC-445C164DA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966" y="0"/>
            <a:ext cx="3168763" cy="6858000"/>
          </a:xfrm>
          <a:prstGeom prst="rect">
            <a:avLst/>
          </a:prstGeom>
        </p:spPr>
      </p:pic>
    </p:spTree>
    <p:extLst>
      <p:ext uri="{BB962C8B-B14F-4D97-AF65-F5344CB8AC3E}">
        <p14:creationId xmlns:p14="http://schemas.microsoft.com/office/powerpoint/2010/main" val="657910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8E6972-706A-4845-B95A-7664E3CD13A9}"/>
              </a:ext>
            </a:extLst>
          </p:cNvPr>
          <p:cNvSpPr txBox="1"/>
          <p:nvPr/>
        </p:nvSpPr>
        <p:spPr>
          <a:xfrm>
            <a:off x="1331844" y="3263348"/>
            <a:ext cx="5115339"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Swiping their name to the left will reveal multiple descriptors of their account like their bio and when they joined </a:t>
            </a:r>
            <a:r>
              <a:rPr lang="en-US" dirty="0" err="1">
                <a:latin typeface="Times New Roman"/>
                <a:cs typeface="Times New Roman"/>
              </a:rPr>
              <a:t>Github</a:t>
            </a:r>
            <a:r>
              <a:rPr lang="en-US" dirty="0">
                <a:latin typeface="Times New Roman"/>
                <a:cs typeface="Times New Roman"/>
              </a:rPr>
              <a:t>.</a:t>
            </a:r>
          </a:p>
        </p:txBody>
      </p:sp>
      <p:pic>
        <p:nvPicPr>
          <p:cNvPr id="4" name="Picture 3" descr="A screenshot of a cell phone&#13;&#10;&#13;&#10;Description automatically generated">
            <a:extLst>
              <a:ext uri="{FF2B5EF4-FFF2-40B4-BE49-F238E27FC236}">
                <a16:creationId xmlns:a16="http://schemas.microsoft.com/office/drawing/2014/main" id="{7F6106C1-34AA-CC42-A1DD-DAC18A23F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183" y="0"/>
            <a:ext cx="3168763" cy="6858000"/>
          </a:xfrm>
          <a:prstGeom prst="rect">
            <a:avLst/>
          </a:prstGeom>
        </p:spPr>
      </p:pic>
    </p:spTree>
    <p:extLst>
      <p:ext uri="{BB962C8B-B14F-4D97-AF65-F5344CB8AC3E}">
        <p14:creationId xmlns:p14="http://schemas.microsoft.com/office/powerpoint/2010/main" val="1856353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C4D83D0-457E-43B8-9D5D-E8BDB85F1F3D}"/>
              </a:ext>
            </a:extLst>
          </p:cNvPr>
          <p:cNvSpPr txBox="1"/>
          <p:nvPr/>
        </p:nvSpPr>
        <p:spPr>
          <a:xfrm>
            <a:off x="6096000" y="2690336"/>
            <a:ext cx="4755400"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Pressing on one of the repositories will display this screen with some basic information with data visualization. They may choose to tap on the external link in the top right hand corner to visit the GitHub official repo page.</a:t>
            </a:r>
          </a:p>
        </p:txBody>
      </p:sp>
      <p:pic>
        <p:nvPicPr>
          <p:cNvPr id="4" name="Picture 3" descr="A screenshot of a cell phone&#13;&#10;&#13;&#10;Description automatically generated">
            <a:extLst>
              <a:ext uri="{FF2B5EF4-FFF2-40B4-BE49-F238E27FC236}">
                <a16:creationId xmlns:a16="http://schemas.microsoft.com/office/drawing/2014/main" id="{13557940-211C-324F-883B-F182B8764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905" y="0"/>
            <a:ext cx="3168763" cy="6858000"/>
          </a:xfrm>
          <a:prstGeom prst="rect">
            <a:avLst/>
          </a:prstGeom>
        </p:spPr>
      </p:pic>
    </p:spTree>
    <p:extLst>
      <p:ext uri="{BB962C8B-B14F-4D97-AF65-F5344CB8AC3E}">
        <p14:creationId xmlns:p14="http://schemas.microsoft.com/office/powerpoint/2010/main" val="354300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0DB4A49-E149-4A29-B7A2-E262A04676AE}"/>
              </a:ext>
            </a:extLst>
          </p:cNvPr>
          <p:cNvSpPr txBox="1"/>
          <p:nvPr/>
        </p:nvSpPr>
        <p:spPr>
          <a:xfrm>
            <a:off x="1026044" y="2416217"/>
            <a:ext cx="2840278"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Press on one of the other users in the followers or following tab to get more information about them.</a:t>
            </a:r>
          </a:p>
        </p:txBody>
      </p:sp>
      <p:pic>
        <p:nvPicPr>
          <p:cNvPr id="5" name="Picture 4" descr="A screenshot of a cell phone&#13;&#10;&#13;&#10;Description automatically generated">
            <a:extLst>
              <a:ext uri="{FF2B5EF4-FFF2-40B4-BE49-F238E27FC236}">
                <a16:creationId xmlns:a16="http://schemas.microsoft.com/office/drawing/2014/main" id="{66DDC84F-DA36-9E42-AB8D-842844A7C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1618" y="0"/>
            <a:ext cx="3168763" cy="6858000"/>
          </a:xfrm>
          <a:prstGeom prst="rect">
            <a:avLst/>
          </a:prstGeom>
        </p:spPr>
      </p:pic>
      <p:pic>
        <p:nvPicPr>
          <p:cNvPr id="8" name="Picture 7" descr="A picture containing monitor&#13;&#10;&#13;&#10;Description automatically generated">
            <a:extLst>
              <a:ext uri="{FF2B5EF4-FFF2-40B4-BE49-F238E27FC236}">
                <a16:creationId xmlns:a16="http://schemas.microsoft.com/office/drawing/2014/main" id="{BE415AB4-A598-6549-8206-A9A6A35C5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3237" y="0"/>
            <a:ext cx="3168763" cy="6858000"/>
          </a:xfrm>
          <a:prstGeom prst="rect">
            <a:avLst/>
          </a:prstGeom>
        </p:spPr>
      </p:pic>
      <p:cxnSp>
        <p:nvCxnSpPr>
          <p:cNvPr id="7" name="Straight Arrow Connector 6">
            <a:extLst>
              <a:ext uri="{FF2B5EF4-FFF2-40B4-BE49-F238E27FC236}">
                <a16:creationId xmlns:a16="http://schemas.microsoft.com/office/drawing/2014/main" id="{7BA547FB-FB9F-4245-BCAB-CE25C85976CB}"/>
              </a:ext>
            </a:extLst>
          </p:cNvPr>
          <p:cNvCxnSpPr>
            <a:cxnSpLocks/>
          </p:cNvCxnSpPr>
          <p:nvPr/>
        </p:nvCxnSpPr>
        <p:spPr>
          <a:xfrm flipV="1">
            <a:off x="7324957" y="3339548"/>
            <a:ext cx="1590443" cy="2698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2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3;&#10;&#13;&#10;Description automatically generated">
            <a:extLst>
              <a:ext uri="{FF2B5EF4-FFF2-40B4-BE49-F238E27FC236}">
                <a16:creationId xmlns:a16="http://schemas.microsoft.com/office/drawing/2014/main" id="{1CA595D0-685B-AF42-855D-9E832B198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168763" cy="6858000"/>
          </a:xfrm>
          <a:prstGeom prst="rect">
            <a:avLst/>
          </a:prstGeom>
        </p:spPr>
      </p:pic>
      <p:sp>
        <p:nvSpPr>
          <p:cNvPr id="4" name="TextBox 3">
            <a:extLst>
              <a:ext uri="{FF2B5EF4-FFF2-40B4-BE49-F238E27FC236}">
                <a16:creationId xmlns:a16="http://schemas.microsoft.com/office/drawing/2014/main" id="{CFD2FA00-4B5C-D347-8440-010E7600A350}"/>
              </a:ext>
            </a:extLst>
          </p:cNvPr>
          <p:cNvSpPr txBox="1"/>
          <p:nvPr/>
        </p:nvSpPr>
        <p:spPr>
          <a:xfrm>
            <a:off x="3469951" y="2436096"/>
            <a:ext cx="5205298"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On the main screen, click on the magnifying glass to search for users and repositories. The search bar is on the header and the ”Search” button on the top right will execute the search.</a:t>
            </a:r>
          </a:p>
        </p:txBody>
      </p:sp>
      <p:pic>
        <p:nvPicPr>
          <p:cNvPr id="6" name="Picture 5" descr="A screenshot of a cell phone&#13;&#10;&#13;&#10;Description automatically generated">
            <a:extLst>
              <a:ext uri="{FF2B5EF4-FFF2-40B4-BE49-F238E27FC236}">
                <a16:creationId xmlns:a16="http://schemas.microsoft.com/office/drawing/2014/main" id="{EC9AA26A-889B-4844-9403-97CA1684B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6438" y="0"/>
            <a:ext cx="3168763" cy="6858000"/>
          </a:xfrm>
          <a:prstGeom prst="rect">
            <a:avLst/>
          </a:prstGeom>
        </p:spPr>
      </p:pic>
    </p:spTree>
    <p:extLst>
      <p:ext uri="{BB962C8B-B14F-4D97-AF65-F5344CB8AC3E}">
        <p14:creationId xmlns:p14="http://schemas.microsoft.com/office/powerpoint/2010/main" val="2699588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D2FA00-4B5C-D347-8440-010E7600A350}"/>
              </a:ext>
            </a:extLst>
          </p:cNvPr>
          <p:cNvSpPr txBox="1"/>
          <p:nvPr/>
        </p:nvSpPr>
        <p:spPr>
          <a:xfrm>
            <a:off x="7131178" y="3270983"/>
            <a:ext cx="338805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End a session by clicking on the logout icon in the top left. A confirmation screen will pop out.</a:t>
            </a:r>
          </a:p>
        </p:txBody>
      </p:sp>
      <p:pic>
        <p:nvPicPr>
          <p:cNvPr id="5" name="Picture 4" descr="A screenshot of a cell phone&#13;&#10;&#13;&#10;Description automatically generated">
            <a:extLst>
              <a:ext uri="{FF2B5EF4-FFF2-40B4-BE49-F238E27FC236}">
                <a16:creationId xmlns:a16="http://schemas.microsoft.com/office/drawing/2014/main" id="{92C60A76-4601-8048-967E-9A02F9052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470" y="0"/>
            <a:ext cx="3168763" cy="6858000"/>
          </a:xfrm>
          <a:prstGeom prst="rect">
            <a:avLst/>
          </a:prstGeom>
        </p:spPr>
      </p:pic>
    </p:spTree>
    <p:extLst>
      <p:ext uri="{BB962C8B-B14F-4D97-AF65-F5344CB8AC3E}">
        <p14:creationId xmlns:p14="http://schemas.microsoft.com/office/powerpoint/2010/main" val="379098716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16</TotalTime>
  <Words>262</Words>
  <Application>Microsoft Macintosh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Woo, Henry C</cp:lastModifiedBy>
  <cp:revision>109</cp:revision>
  <dcterms:created xsi:type="dcterms:W3CDTF">2013-07-15T20:26:40Z</dcterms:created>
  <dcterms:modified xsi:type="dcterms:W3CDTF">2018-11-08T22:53:52Z</dcterms:modified>
</cp:coreProperties>
</file>