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BEEDBD-D33A-45B4-8CB8-5CF86F69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28" y="828261"/>
            <a:ext cx="2417143" cy="5241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1AAC6-844D-4212-BD03-9193A169CE47}"/>
              </a:ext>
            </a:extLst>
          </p:cNvPr>
          <p:cNvSpPr txBox="1"/>
          <p:nvPr/>
        </p:nvSpPr>
        <p:spPr>
          <a:xfrm>
            <a:off x="0" y="3311"/>
            <a:ext cx="4492486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CS242 – Programming Studio</a:t>
            </a:r>
          </a:p>
          <a:p>
            <a:r>
              <a:rPr lang="en-US" dirty="0">
                <a:latin typeface="Times New Roman"/>
                <a:cs typeface="Times New Roman"/>
              </a:rPr>
              <a:t>FA2018</a:t>
            </a:r>
          </a:p>
          <a:p>
            <a:r>
              <a:rPr lang="en-US" dirty="0">
                <a:latin typeface="Times New Roman"/>
                <a:cs typeface="Times New Roman"/>
              </a:rPr>
              <a:t>Henry C Woo</a:t>
            </a:r>
          </a:p>
          <a:p>
            <a:r>
              <a:rPr lang="en-US" dirty="0">
                <a:latin typeface="Times New Roman"/>
                <a:cs typeface="Times New Roman"/>
              </a:rPr>
              <a:t>hcwoo2</a:t>
            </a:r>
          </a:p>
          <a:p>
            <a:r>
              <a:rPr lang="en-US" dirty="0">
                <a:latin typeface="Times New Roman"/>
                <a:cs typeface="Times New Roman"/>
              </a:rPr>
              <a:t>Assignment 3 Manual Test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E6972-706A-4845-B95A-7664E3CD13A9}"/>
              </a:ext>
            </a:extLst>
          </p:cNvPr>
          <p:cNvSpPr txBox="1"/>
          <p:nvPr/>
        </p:nvSpPr>
        <p:spPr>
          <a:xfrm>
            <a:off x="6533322" y="3641035"/>
            <a:ext cx="511533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Users will be greeted with this screen. In this screen they will see their avatar, the descriptions from their </a:t>
            </a:r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account, and 3 tabs for their public repos, following users, and followers.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8E6972-706A-4845-B95A-7664E3CD13A9}"/>
              </a:ext>
            </a:extLst>
          </p:cNvPr>
          <p:cNvSpPr txBox="1"/>
          <p:nvPr/>
        </p:nvSpPr>
        <p:spPr>
          <a:xfrm>
            <a:off x="1649896" y="4197626"/>
            <a:ext cx="511533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Swiping their name to the left will reveal multiple descriptors of their account like their bio and when they joined </a:t>
            </a:r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8D6F0F-5638-4E12-9C81-096208F8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47" y="629479"/>
            <a:ext cx="2443647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92C77D-C68D-4537-AD9C-AE32A554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96" y="819150"/>
            <a:ext cx="2167008" cy="467677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B32AA-F7B4-4BDC-906D-A4B69973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37" y="816251"/>
            <a:ext cx="2233683" cy="48291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70248D-C29A-4F2C-A653-100FF1AED33E}"/>
              </a:ext>
            </a:extLst>
          </p:cNvPr>
          <p:cNvCxnSpPr/>
          <p:nvPr/>
        </p:nvCxnSpPr>
        <p:spPr>
          <a:xfrm flipV="1">
            <a:off x="2904790" y="3510944"/>
            <a:ext cx="1856369" cy="1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4D83D0-457E-43B8-9D5D-E8BDB85F1F3D}"/>
              </a:ext>
            </a:extLst>
          </p:cNvPr>
          <p:cNvSpPr txBox="1"/>
          <p:nvPr/>
        </p:nvSpPr>
        <p:spPr>
          <a:xfrm>
            <a:off x="7202157" y="3837686"/>
            <a:ext cx="4755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Pressing on one of the public repos will launch a default browser to the original </a:t>
            </a:r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URL.</a:t>
            </a:r>
          </a:p>
        </p:txBody>
      </p:sp>
    </p:spTree>
    <p:extLst>
      <p:ext uri="{BB962C8B-B14F-4D97-AF65-F5344CB8AC3E}">
        <p14:creationId xmlns:p14="http://schemas.microsoft.com/office/powerpoint/2010/main" val="35430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F8845F-B85D-4983-B7E4-FA233B47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28" y="530354"/>
            <a:ext cx="2344488" cy="507591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5FE3669-A10C-4228-9E9A-FD539B2C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407" y="530354"/>
            <a:ext cx="2344488" cy="50759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A547FB-FB9F-4245-BCAB-CE25C85976CB}"/>
              </a:ext>
            </a:extLst>
          </p:cNvPr>
          <p:cNvCxnSpPr/>
          <p:nvPr/>
        </p:nvCxnSpPr>
        <p:spPr>
          <a:xfrm flipV="1">
            <a:off x="7434287" y="4500389"/>
            <a:ext cx="1343396" cy="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DB4A49-E149-4A29-B7A2-E262A04676AE}"/>
              </a:ext>
            </a:extLst>
          </p:cNvPr>
          <p:cNvSpPr txBox="1"/>
          <p:nvPr/>
        </p:nvSpPr>
        <p:spPr>
          <a:xfrm>
            <a:off x="581564" y="3937244"/>
            <a:ext cx="47554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Press on one of the other users in the followers or following tab to get more information about them.</a:t>
            </a:r>
          </a:p>
        </p:txBody>
      </p:sp>
    </p:spTree>
    <p:extLst>
      <p:ext uri="{BB962C8B-B14F-4D97-AF65-F5344CB8AC3E}">
        <p14:creationId xmlns:p14="http://schemas.microsoft.com/office/powerpoint/2010/main" val="37962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107</cp:revision>
  <dcterms:created xsi:type="dcterms:W3CDTF">2013-07-15T20:26:40Z</dcterms:created>
  <dcterms:modified xsi:type="dcterms:W3CDTF">2018-10-26T21:43:07Z</dcterms:modified>
</cp:coreProperties>
</file>