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6"/>
    <p:restoredTop sz="94681"/>
  </p:normalViewPr>
  <p:slideViewPr>
    <p:cSldViewPr snapToGrid="0" snapToObjects="1">
      <p:cViewPr varScale="1">
        <p:scale>
          <a:sx n="108" d="100"/>
          <a:sy n="108" d="100"/>
        </p:scale>
        <p:origin x="240"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7FEB-B35C-8448-8DA6-3B82BF6AD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6FAF1B-9157-2E42-B231-7A2B9E6E23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07A0F5-55A6-9B47-AACF-00996D289DA2}"/>
              </a:ext>
            </a:extLst>
          </p:cNvPr>
          <p:cNvSpPr>
            <a:spLocks noGrp="1"/>
          </p:cNvSpPr>
          <p:nvPr>
            <p:ph type="dt" sz="half" idx="10"/>
          </p:nvPr>
        </p:nvSpPr>
        <p:spPr/>
        <p:txBody>
          <a:bodyPr/>
          <a:lstStyle/>
          <a:p>
            <a:fld id="{B0E25A76-8F07-D44F-AD68-D37DD16F121F}" type="datetimeFigureOut">
              <a:rPr lang="en-US" smtClean="0"/>
              <a:t>12/13/18</a:t>
            </a:fld>
            <a:endParaRPr lang="en-US"/>
          </a:p>
        </p:txBody>
      </p:sp>
      <p:sp>
        <p:nvSpPr>
          <p:cNvPr id="5" name="Footer Placeholder 4">
            <a:extLst>
              <a:ext uri="{FF2B5EF4-FFF2-40B4-BE49-F238E27FC236}">
                <a16:creationId xmlns:a16="http://schemas.microsoft.com/office/drawing/2014/main" id="{4FD104CA-EB0D-B645-ABD0-A714A61E0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7D65B-97DC-664F-B477-25F0AF68573C}"/>
              </a:ext>
            </a:extLst>
          </p:cNvPr>
          <p:cNvSpPr>
            <a:spLocks noGrp="1"/>
          </p:cNvSpPr>
          <p:nvPr>
            <p:ph type="sldNum" sz="quarter" idx="12"/>
          </p:nvPr>
        </p:nvSpPr>
        <p:spPr/>
        <p:txBody>
          <a:bodyPr/>
          <a:lstStyle/>
          <a:p>
            <a:fld id="{F12FE3B8-F745-B549-B6DC-2DBF7F670F0C}" type="slidenum">
              <a:rPr lang="en-US" smtClean="0"/>
              <a:t>‹#›</a:t>
            </a:fld>
            <a:endParaRPr lang="en-US"/>
          </a:p>
        </p:txBody>
      </p:sp>
    </p:spTree>
    <p:extLst>
      <p:ext uri="{BB962C8B-B14F-4D97-AF65-F5344CB8AC3E}">
        <p14:creationId xmlns:p14="http://schemas.microsoft.com/office/powerpoint/2010/main" val="1163020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A7F5D-D513-8744-B37A-6646AE5B74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A94DC1-F635-9E4F-BB8F-FC98E5FEDA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FFB17-A845-F042-81F9-769090923C26}"/>
              </a:ext>
            </a:extLst>
          </p:cNvPr>
          <p:cNvSpPr>
            <a:spLocks noGrp="1"/>
          </p:cNvSpPr>
          <p:nvPr>
            <p:ph type="dt" sz="half" idx="10"/>
          </p:nvPr>
        </p:nvSpPr>
        <p:spPr/>
        <p:txBody>
          <a:bodyPr/>
          <a:lstStyle/>
          <a:p>
            <a:fld id="{B0E25A76-8F07-D44F-AD68-D37DD16F121F}" type="datetimeFigureOut">
              <a:rPr lang="en-US" smtClean="0"/>
              <a:t>12/13/18</a:t>
            </a:fld>
            <a:endParaRPr lang="en-US"/>
          </a:p>
        </p:txBody>
      </p:sp>
      <p:sp>
        <p:nvSpPr>
          <p:cNvPr id="5" name="Footer Placeholder 4">
            <a:extLst>
              <a:ext uri="{FF2B5EF4-FFF2-40B4-BE49-F238E27FC236}">
                <a16:creationId xmlns:a16="http://schemas.microsoft.com/office/drawing/2014/main" id="{AB3D3F78-8691-0348-83B1-D3A2B975C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04339-2EE2-4C47-90AF-8F3768F0472A}"/>
              </a:ext>
            </a:extLst>
          </p:cNvPr>
          <p:cNvSpPr>
            <a:spLocks noGrp="1"/>
          </p:cNvSpPr>
          <p:nvPr>
            <p:ph type="sldNum" sz="quarter" idx="12"/>
          </p:nvPr>
        </p:nvSpPr>
        <p:spPr/>
        <p:txBody>
          <a:bodyPr/>
          <a:lstStyle/>
          <a:p>
            <a:fld id="{F12FE3B8-F745-B549-B6DC-2DBF7F670F0C}" type="slidenum">
              <a:rPr lang="en-US" smtClean="0"/>
              <a:t>‹#›</a:t>
            </a:fld>
            <a:endParaRPr lang="en-US"/>
          </a:p>
        </p:txBody>
      </p:sp>
    </p:spTree>
    <p:extLst>
      <p:ext uri="{BB962C8B-B14F-4D97-AF65-F5344CB8AC3E}">
        <p14:creationId xmlns:p14="http://schemas.microsoft.com/office/powerpoint/2010/main" val="345033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E7B50B-D408-7843-8CE0-AC4277516E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7A5B2A-7123-7746-A2AB-26576E738F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7D91B-0C18-724E-A53D-E31C4F0A9B88}"/>
              </a:ext>
            </a:extLst>
          </p:cNvPr>
          <p:cNvSpPr>
            <a:spLocks noGrp="1"/>
          </p:cNvSpPr>
          <p:nvPr>
            <p:ph type="dt" sz="half" idx="10"/>
          </p:nvPr>
        </p:nvSpPr>
        <p:spPr/>
        <p:txBody>
          <a:bodyPr/>
          <a:lstStyle/>
          <a:p>
            <a:fld id="{B0E25A76-8F07-D44F-AD68-D37DD16F121F}" type="datetimeFigureOut">
              <a:rPr lang="en-US" smtClean="0"/>
              <a:t>12/13/18</a:t>
            </a:fld>
            <a:endParaRPr lang="en-US"/>
          </a:p>
        </p:txBody>
      </p:sp>
      <p:sp>
        <p:nvSpPr>
          <p:cNvPr id="5" name="Footer Placeholder 4">
            <a:extLst>
              <a:ext uri="{FF2B5EF4-FFF2-40B4-BE49-F238E27FC236}">
                <a16:creationId xmlns:a16="http://schemas.microsoft.com/office/drawing/2014/main" id="{D1E27A26-AF94-734B-B71D-93D890D01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A7F9E-1AE2-C345-84B3-AC76BB0D0C38}"/>
              </a:ext>
            </a:extLst>
          </p:cNvPr>
          <p:cNvSpPr>
            <a:spLocks noGrp="1"/>
          </p:cNvSpPr>
          <p:nvPr>
            <p:ph type="sldNum" sz="quarter" idx="12"/>
          </p:nvPr>
        </p:nvSpPr>
        <p:spPr/>
        <p:txBody>
          <a:bodyPr/>
          <a:lstStyle/>
          <a:p>
            <a:fld id="{F12FE3B8-F745-B549-B6DC-2DBF7F670F0C}" type="slidenum">
              <a:rPr lang="en-US" smtClean="0"/>
              <a:t>‹#›</a:t>
            </a:fld>
            <a:endParaRPr lang="en-US"/>
          </a:p>
        </p:txBody>
      </p:sp>
    </p:spTree>
    <p:extLst>
      <p:ext uri="{BB962C8B-B14F-4D97-AF65-F5344CB8AC3E}">
        <p14:creationId xmlns:p14="http://schemas.microsoft.com/office/powerpoint/2010/main" val="3928960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EB931-1061-A246-ADB9-87C24BF9A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9E4684-B534-3049-A593-531D3C515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B607D-6D70-824A-9966-6FDAF1068D35}"/>
              </a:ext>
            </a:extLst>
          </p:cNvPr>
          <p:cNvSpPr>
            <a:spLocks noGrp="1"/>
          </p:cNvSpPr>
          <p:nvPr>
            <p:ph type="dt" sz="half" idx="10"/>
          </p:nvPr>
        </p:nvSpPr>
        <p:spPr/>
        <p:txBody>
          <a:bodyPr/>
          <a:lstStyle/>
          <a:p>
            <a:fld id="{B0E25A76-8F07-D44F-AD68-D37DD16F121F}" type="datetimeFigureOut">
              <a:rPr lang="en-US" smtClean="0"/>
              <a:t>12/13/18</a:t>
            </a:fld>
            <a:endParaRPr lang="en-US"/>
          </a:p>
        </p:txBody>
      </p:sp>
      <p:sp>
        <p:nvSpPr>
          <p:cNvPr id="5" name="Footer Placeholder 4">
            <a:extLst>
              <a:ext uri="{FF2B5EF4-FFF2-40B4-BE49-F238E27FC236}">
                <a16:creationId xmlns:a16="http://schemas.microsoft.com/office/drawing/2014/main" id="{5CAEC4DB-3C2A-AD49-B44F-E7C573AB0D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98B95-749E-354E-AF61-D98DC93A4791}"/>
              </a:ext>
            </a:extLst>
          </p:cNvPr>
          <p:cNvSpPr>
            <a:spLocks noGrp="1"/>
          </p:cNvSpPr>
          <p:nvPr>
            <p:ph type="sldNum" sz="quarter" idx="12"/>
          </p:nvPr>
        </p:nvSpPr>
        <p:spPr/>
        <p:txBody>
          <a:bodyPr/>
          <a:lstStyle/>
          <a:p>
            <a:fld id="{F12FE3B8-F745-B549-B6DC-2DBF7F670F0C}" type="slidenum">
              <a:rPr lang="en-US" smtClean="0"/>
              <a:t>‹#›</a:t>
            </a:fld>
            <a:endParaRPr lang="en-US"/>
          </a:p>
        </p:txBody>
      </p:sp>
    </p:spTree>
    <p:extLst>
      <p:ext uri="{BB962C8B-B14F-4D97-AF65-F5344CB8AC3E}">
        <p14:creationId xmlns:p14="http://schemas.microsoft.com/office/powerpoint/2010/main" val="115243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8A27-8ACD-5146-A621-6ACD0A9FC2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C0ADEA-7169-E849-9138-03515D74B9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B6DB69-2A48-B84B-A193-2EE0ABD0109A}"/>
              </a:ext>
            </a:extLst>
          </p:cNvPr>
          <p:cNvSpPr>
            <a:spLocks noGrp="1"/>
          </p:cNvSpPr>
          <p:nvPr>
            <p:ph type="dt" sz="half" idx="10"/>
          </p:nvPr>
        </p:nvSpPr>
        <p:spPr/>
        <p:txBody>
          <a:bodyPr/>
          <a:lstStyle/>
          <a:p>
            <a:fld id="{B0E25A76-8F07-D44F-AD68-D37DD16F121F}" type="datetimeFigureOut">
              <a:rPr lang="en-US" smtClean="0"/>
              <a:t>12/13/18</a:t>
            </a:fld>
            <a:endParaRPr lang="en-US"/>
          </a:p>
        </p:txBody>
      </p:sp>
      <p:sp>
        <p:nvSpPr>
          <p:cNvPr id="5" name="Footer Placeholder 4">
            <a:extLst>
              <a:ext uri="{FF2B5EF4-FFF2-40B4-BE49-F238E27FC236}">
                <a16:creationId xmlns:a16="http://schemas.microsoft.com/office/drawing/2014/main" id="{CC6AEB9B-F840-8B4B-B6AC-075E866E1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76A53B-E48C-9747-B797-3DBAA55F356C}"/>
              </a:ext>
            </a:extLst>
          </p:cNvPr>
          <p:cNvSpPr>
            <a:spLocks noGrp="1"/>
          </p:cNvSpPr>
          <p:nvPr>
            <p:ph type="sldNum" sz="quarter" idx="12"/>
          </p:nvPr>
        </p:nvSpPr>
        <p:spPr/>
        <p:txBody>
          <a:bodyPr/>
          <a:lstStyle/>
          <a:p>
            <a:fld id="{F12FE3B8-F745-B549-B6DC-2DBF7F670F0C}" type="slidenum">
              <a:rPr lang="en-US" smtClean="0"/>
              <a:t>‹#›</a:t>
            </a:fld>
            <a:endParaRPr lang="en-US"/>
          </a:p>
        </p:txBody>
      </p:sp>
    </p:spTree>
    <p:extLst>
      <p:ext uri="{BB962C8B-B14F-4D97-AF65-F5344CB8AC3E}">
        <p14:creationId xmlns:p14="http://schemas.microsoft.com/office/powerpoint/2010/main" val="4068817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D25E-8523-504E-902A-BED3711F0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DBF7E9-07C5-C94A-9582-C8BB5E8A8A3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B6EE16-D810-BD4E-A751-B1BB88C746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D898C9-7010-CE40-A3D1-9B9B216034C1}"/>
              </a:ext>
            </a:extLst>
          </p:cNvPr>
          <p:cNvSpPr>
            <a:spLocks noGrp="1"/>
          </p:cNvSpPr>
          <p:nvPr>
            <p:ph type="dt" sz="half" idx="10"/>
          </p:nvPr>
        </p:nvSpPr>
        <p:spPr/>
        <p:txBody>
          <a:bodyPr/>
          <a:lstStyle/>
          <a:p>
            <a:fld id="{B0E25A76-8F07-D44F-AD68-D37DD16F121F}" type="datetimeFigureOut">
              <a:rPr lang="en-US" smtClean="0"/>
              <a:t>12/13/18</a:t>
            </a:fld>
            <a:endParaRPr lang="en-US"/>
          </a:p>
        </p:txBody>
      </p:sp>
      <p:sp>
        <p:nvSpPr>
          <p:cNvPr id="6" name="Footer Placeholder 5">
            <a:extLst>
              <a:ext uri="{FF2B5EF4-FFF2-40B4-BE49-F238E27FC236}">
                <a16:creationId xmlns:a16="http://schemas.microsoft.com/office/drawing/2014/main" id="{E9D008E7-B07D-6747-B525-24181338AA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79921-2EBE-254C-8B05-E485E0BFC5CB}"/>
              </a:ext>
            </a:extLst>
          </p:cNvPr>
          <p:cNvSpPr>
            <a:spLocks noGrp="1"/>
          </p:cNvSpPr>
          <p:nvPr>
            <p:ph type="sldNum" sz="quarter" idx="12"/>
          </p:nvPr>
        </p:nvSpPr>
        <p:spPr/>
        <p:txBody>
          <a:bodyPr/>
          <a:lstStyle/>
          <a:p>
            <a:fld id="{F12FE3B8-F745-B549-B6DC-2DBF7F670F0C}" type="slidenum">
              <a:rPr lang="en-US" smtClean="0"/>
              <a:t>‹#›</a:t>
            </a:fld>
            <a:endParaRPr lang="en-US"/>
          </a:p>
        </p:txBody>
      </p:sp>
    </p:spTree>
    <p:extLst>
      <p:ext uri="{BB962C8B-B14F-4D97-AF65-F5344CB8AC3E}">
        <p14:creationId xmlns:p14="http://schemas.microsoft.com/office/powerpoint/2010/main" val="92085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F8FD-D0AD-A246-9566-2F60CC944D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5A6EFE-ABF6-A046-AB1E-C9A01641E9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E54D1EA-F77E-7D45-9E2C-BBBF39B97D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00E134-24A0-FE41-A3E0-0B0ADFF067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66B008-89CB-3041-A80F-A68192B63E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B57807-2129-5D49-96E1-0E75CCB36A5A}"/>
              </a:ext>
            </a:extLst>
          </p:cNvPr>
          <p:cNvSpPr>
            <a:spLocks noGrp="1"/>
          </p:cNvSpPr>
          <p:nvPr>
            <p:ph type="dt" sz="half" idx="10"/>
          </p:nvPr>
        </p:nvSpPr>
        <p:spPr/>
        <p:txBody>
          <a:bodyPr/>
          <a:lstStyle/>
          <a:p>
            <a:fld id="{B0E25A76-8F07-D44F-AD68-D37DD16F121F}" type="datetimeFigureOut">
              <a:rPr lang="en-US" smtClean="0"/>
              <a:t>12/13/18</a:t>
            </a:fld>
            <a:endParaRPr lang="en-US"/>
          </a:p>
        </p:txBody>
      </p:sp>
      <p:sp>
        <p:nvSpPr>
          <p:cNvPr id="8" name="Footer Placeholder 7">
            <a:extLst>
              <a:ext uri="{FF2B5EF4-FFF2-40B4-BE49-F238E27FC236}">
                <a16:creationId xmlns:a16="http://schemas.microsoft.com/office/drawing/2014/main" id="{D3074334-89F7-8F4E-8075-1B5CF12F54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7AE29E-38A8-A045-A719-393BA5CB74CE}"/>
              </a:ext>
            </a:extLst>
          </p:cNvPr>
          <p:cNvSpPr>
            <a:spLocks noGrp="1"/>
          </p:cNvSpPr>
          <p:nvPr>
            <p:ph type="sldNum" sz="quarter" idx="12"/>
          </p:nvPr>
        </p:nvSpPr>
        <p:spPr/>
        <p:txBody>
          <a:bodyPr/>
          <a:lstStyle/>
          <a:p>
            <a:fld id="{F12FE3B8-F745-B549-B6DC-2DBF7F670F0C}" type="slidenum">
              <a:rPr lang="en-US" smtClean="0"/>
              <a:t>‹#›</a:t>
            </a:fld>
            <a:endParaRPr lang="en-US"/>
          </a:p>
        </p:txBody>
      </p:sp>
    </p:spTree>
    <p:extLst>
      <p:ext uri="{BB962C8B-B14F-4D97-AF65-F5344CB8AC3E}">
        <p14:creationId xmlns:p14="http://schemas.microsoft.com/office/powerpoint/2010/main" val="3477222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141B-AC15-D742-B72A-8CE689C86D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78C326-6F04-FB4B-947D-A4C6DA21FB3C}"/>
              </a:ext>
            </a:extLst>
          </p:cNvPr>
          <p:cNvSpPr>
            <a:spLocks noGrp="1"/>
          </p:cNvSpPr>
          <p:nvPr>
            <p:ph type="dt" sz="half" idx="10"/>
          </p:nvPr>
        </p:nvSpPr>
        <p:spPr/>
        <p:txBody>
          <a:bodyPr/>
          <a:lstStyle/>
          <a:p>
            <a:fld id="{B0E25A76-8F07-D44F-AD68-D37DD16F121F}" type="datetimeFigureOut">
              <a:rPr lang="en-US" smtClean="0"/>
              <a:t>12/13/18</a:t>
            </a:fld>
            <a:endParaRPr lang="en-US"/>
          </a:p>
        </p:txBody>
      </p:sp>
      <p:sp>
        <p:nvSpPr>
          <p:cNvPr id="4" name="Footer Placeholder 3">
            <a:extLst>
              <a:ext uri="{FF2B5EF4-FFF2-40B4-BE49-F238E27FC236}">
                <a16:creationId xmlns:a16="http://schemas.microsoft.com/office/drawing/2014/main" id="{B40708C2-5BFF-5448-9BBA-A32E3169A9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A65D55-5F73-2946-99E2-3AAA0803F39C}"/>
              </a:ext>
            </a:extLst>
          </p:cNvPr>
          <p:cNvSpPr>
            <a:spLocks noGrp="1"/>
          </p:cNvSpPr>
          <p:nvPr>
            <p:ph type="sldNum" sz="quarter" idx="12"/>
          </p:nvPr>
        </p:nvSpPr>
        <p:spPr/>
        <p:txBody>
          <a:bodyPr/>
          <a:lstStyle/>
          <a:p>
            <a:fld id="{F12FE3B8-F745-B549-B6DC-2DBF7F670F0C}" type="slidenum">
              <a:rPr lang="en-US" smtClean="0"/>
              <a:t>‹#›</a:t>
            </a:fld>
            <a:endParaRPr lang="en-US"/>
          </a:p>
        </p:txBody>
      </p:sp>
    </p:spTree>
    <p:extLst>
      <p:ext uri="{BB962C8B-B14F-4D97-AF65-F5344CB8AC3E}">
        <p14:creationId xmlns:p14="http://schemas.microsoft.com/office/powerpoint/2010/main" val="412842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4BAED-43EF-4E42-8331-808B34BE04F1}"/>
              </a:ext>
            </a:extLst>
          </p:cNvPr>
          <p:cNvSpPr>
            <a:spLocks noGrp="1"/>
          </p:cNvSpPr>
          <p:nvPr>
            <p:ph type="dt" sz="half" idx="10"/>
          </p:nvPr>
        </p:nvSpPr>
        <p:spPr/>
        <p:txBody>
          <a:bodyPr/>
          <a:lstStyle/>
          <a:p>
            <a:fld id="{B0E25A76-8F07-D44F-AD68-D37DD16F121F}" type="datetimeFigureOut">
              <a:rPr lang="en-US" smtClean="0"/>
              <a:t>12/13/18</a:t>
            </a:fld>
            <a:endParaRPr lang="en-US"/>
          </a:p>
        </p:txBody>
      </p:sp>
      <p:sp>
        <p:nvSpPr>
          <p:cNvPr id="3" name="Footer Placeholder 2">
            <a:extLst>
              <a:ext uri="{FF2B5EF4-FFF2-40B4-BE49-F238E27FC236}">
                <a16:creationId xmlns:a16="http://schemas.microsoft.com/office/drawing/2014/main" id="{638DFC7D-0DBF-764E-8A42-089E199830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9A9223-4DC0-B840-A403-B0149A54721E}"/>
              </a:ext>
            </a:extLst>
          </p:cNvPr>
          <p:cNvSpPr>
            <a:spLocks noGrp="1"/>
          </p:cNvSpPr>
          <p:nvPr>
            <p:ph type="sldNum" sz="quarter" idx="12"/>
          </p:nvPr>
        </p:nvSpPr>
        <p:spPr/>
        <p:txBody>
          <a:bodyPr/>
          <a:lstStyle/>
          <a:p>
            <a:fld id="{F12FE3B8-F745-B549-B6DC-2DBF7F670F0C}" type="slidenum">
              <a:rPr lang="en-US" smtClean="0"/>
              <a:t>‹#›</a:t>
            </a:fld>
            <a:endParaRPr lang="en-US"/>
          </a:p>
        </p:txBody>
      </p:sp>
    </p:spTree>
    <p:extLst>
      <p:ext uri="{BB962C8B-B14F-4D97-AF65-F5344CB8AC3E}">
        <p14:creationId xmlns:p14="http://schemas.microsoft.com/office/powerpoint/2010/main" val="2155952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75A9-1D28-4647-AF4C-37393AB0E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3A5B24-A9CC-9941-822C-427FC1A3B2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72D999-4AB4-8241-85CE-6A38C9DD5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83D199-5001-B847-AED0-6FEE87764009}"/>
              </a:ext>
            </a:extLst>
          </p:cNvPr>
          <p:cNvSpPr>
            <a:spLocks noGrp="1"/>
          </p:cNvSpPr>
          <p:nvPr>
            <p:ph type="dt" sz="half" idx="10"/>
          </p:nvPr>
        </p:nvSpPr>
        <p:spPr/>
        <p:txBody>
          <a:bodyPr/>
          <a:lstStyle/>
          <a:p>
            <a:fld id="{B0E25A76-8F07-D44F-AD68-D37DD16F121F}" type="datetimeFigureOut">
              <a:rPr lang="en-US" smtClean="0"/>
              <a:t>12/13/18</a:t>
            </a:fld>
            <a:endParaRPr lang="en-US"/>
          </a:p>
        </p:txBody>
      </p:sp>
      <p:sp>
        <p:nvSpPr>
          <p:cNvPr id="6" name="Footer Placeholder 5">
            <a:extLst>
              <a:ext uri="{FF2B5EF4-FFF2-40B4-BE49-F238E27FC236}">
                <a16:creationId xmlns:a16="http://schemas.microsoft.com/office/drawing/2014/main" id="{95E9FBD5-095F-0049-875D-58FD63793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D2BD04-78AD-6D47-B63D-D08C435046D7}"/>
              </a:ext>
            </a:extLst>
          </p:cNvPr>
          <p:cNvSpPr>
            <a:spLocks noGrp="1"/>
          </p:cNvSpPr>
          <p:nvPr>
            <p:ph type="sldNum" sz="quarter" idx="12"/>
          </p:nvPr>
        </p:nvSpPr>
        <p:spPr/>
        <p:txBody>
          <a:bodyPr/>
          <a:lstStyle/>
          <a:p>
            <a:fld id="{F12FE3B8-F745-B549-B6DC-2DBF7F670F0C}" type="slidenum">
              <a:rPr lang="en-US" smtClean="0"/>
              <a:t>‹#›</a:t>
            </a:fld>
            <a:endParaRPr lang="en-US"/>
          </a:p>
        </p:txBody>
      </p:sp>
    </p:spTree>
    <p:extLst>
      <p:ext uri="{BB962C8B-B14F-4D97-AF65-F5344CB8AC3E}">
        <p14:creationId xmlns:p14="http://schemas.microsoft.com/office/powerpoint/2010/main" val="3274482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313F-DA39-5B4A-AFCE-265082F91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767ACA-996F-3F42-B4EB-D1E6743291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C11883-3B46-0A46-8E7F-ACD3424F9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22C236-4158-5D45-85D1-20E897AFB914}"/>
              </a:ext>
            </a:extLst>
          </p:cNvPr>
          <p:cNvSpPr>
            <a:spLocks noGrp="1"/>
          </p:cNvSpPr>
          <p:nvPr>
            <p:ph type="dt" sz="half" idx="10"/>
          </p:nvPr>
        </p:nvSpPr>
        <p:spPr/>
        <p:txBody>
          <a:bodyPr/>
          <a:lstStyle/>
          <a:p>
            <a:fld id="{B0E25A76-8F07-D44F-AD68-D37DD16F121F}" type="datetimeFigureOut">
              <a:rPr lang="en-US" smtClean="0"/>
              <a:t>12/13/18</a:t>
            </a:fld>
            <a:endParaRPr lang="en-US"/>
          </a:p>
        </p:txBody>
      </p:sp>
      <p:sp>
        <p:nvSpPr>
          <p:cNvPr id="6" name="Footer Placeholder 5">
            <a:extLst>
              <a:ext uri="{FF2B5EF4-FFF2-40B4-BE49-F238E27FC236}">
                <a16:creationId xmlns:a16="http://schemas.microsoft.com/office/drawing/2014/main" id="{DA5EFB0C-CA1D-4442-A3FF-611D869A1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E5DD3E-11F2-1B4E-9A9B-B9ED5B82EB2F}"/>
              </a:ext>
            </a:extLst>
          </p:cNvPr>
          <p:cNvSpPr>
            <a:spLocks noGrp="1"/>
          </p:cNvSpPr>
          <p:nvPr>
            <p:ph type="sldNum" sz="quarter" idx="12"/>
          </p:nvPr>
        </p:nvSpPr>
        <p:spPr/>
        <p:txBody>
          <a:bodyPr/>
          <a:lstStyle/>
          <a:p>
            <a:fld id="{F12FE3B8-F745-B549-B6DC-2DBF7F670F0C}" type="slidenum">
              <a:rPr lang="en-US" smtClean="0"/>
              <a:t>‹#›</a:t>
            </a:fld>
            <a:endParaRPr lang="en-US"/>
          </a:p>
        </p:txBody>
      </p:sp>
    </p:spTree>
    <p:extLst>
      <p:ext uri="{BB962C8B-B14F-4D97-AF65-F5344CB8AC3E}">
        <p14:creationId xmlns:p14="http://schemas.microsoft.com/office/powerpoint/2010/main" val="4220084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5CA243-7DDE-814A-86B1-A6564361D3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7BA242-7605-D442-BAF0-47586F1BBC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99A58-56C5-4341-81F8-DB0B7C0541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25A76-8F07-D44F-AD68-D37DD16F121F}" type="datetimeFigureOut">
              <a:rPr lang="en-US" smtClean="0"/>
              <a:t>12/13/18</a:t>
            </a:fld>
            <a:endParaRPr lang="en-US"/>
          </a:p>
        </p:txBody>
      </p:sp>
      <p:sp>
        <p:nvSpPr>
          <p:cNvPr id="5" name="Footer Placeholder 4">
            <a:extLst>
              <a:ext uri="{FF2B5EF4-FFF2-40B4-BE49-F238E27FC236}">
                <a16:creationId xmlns:a16="http://schemas.microsoft.com/office/drawing/2014/main" id="{DD848650-201B-214E-98FC-E6100B1880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027F18-C926-AE44-9C3A-16464F538D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FE3B8-F745-B549-B6DC-2DBF7F670F0C}" type="slidenum">
              <a:rPr lang="en-US" smtClean="0"/>
              <a:t>‹#›</a:t>
            </a:fld>
            <a:endParaRPr lang="en-US"/>
          </a:p>
        </p:txBody>
      </p:sp>
    </p:spTree>
    <p:extLst>
      <p:ext uri="{BB962C8B-B14F-4D97-AF65-F5344CB8AC3E}">
        <p14:creationId xmlns:p14="http://schemas.microsoft.com/office/powerpoint/2010/main" val="1124623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7054B9-7ED3-6944-AE49-3A55C43D3FB6}"/>
              </a:ext>
            </a:extLst>
          </p:cNvPr>
          <p:cNvSpPr txBox="1"/>
          <p:nvPr/>
        </p:nvSpPr>
        <p:spPr>
          <a:xfrm>
            <a:off x="226031" y="236306"/>
            <a:ext cx="4438436" cy="1200329"/>
          </a:xfrm>
          <a:prstGeom prst="rect">
            <a:avLst/>
          </a:prstGeom>
          <a:noFill/>
        </p:spPr>
        <p:txBody>
          <a:bodyPr wrap="square" rtlCol="0">
            <a:spAutoFit/>
          </a:bodyPr>
          <a:lstStyle/>
          <a:p>
            <a:r>
              <a:rPr lang="en-US" dirty="0">
                <a:latin typeface="+mj-lt"/>
              </a:rPr>
              <a:t>CS 242 Final Project</a:t>
            </a:r>
          </a:p>
          <a:p>
            <a:r>
              <a:rPr lang="en-US" dirty="0">
                <a:latin typeface="+mj-lt"/>
              </a:rPr>
              <a:t>League of Legends Statistics Websites</a:t>
            </a:r>
          </a:p>
          <a:p>
            <a:r>
              <a:rPr lang="en-US" dirty="0">
                <a:latin typeface="+mj-lt"/>
              </a:rPr>
              <a:t>Henry Woo</a:t>
            </a:r>
          </a:p>
          <a:p>
            <a:r>
              <a:rPr lang="en-US" dirty="0">
                <a:latin typeface="+mj-lt"/>
              </a:rPr>
              <a:t>hcwoo2 </a:t>
            </a:r>
          </a:p>
        </p:txBody>
      </p:sp>
      <p:pic>
        <p:nvPicPr>
          <p:cNvPr id="6" name="Picture 5" descr="A screenshot of a social media post&#13;&#10;&#13;&#10;Description automatically generated">
            <a:extLst>
              <a:ext uri="{FF2B5EF4-FFF2-40B4-BE49-F238E27FC236}">
                <a16:creationId xmlns:a16="http://schemas.microsoft.com/office/drawing/2014/main" id="{753B8196-4042-5944-9181-6450E94632F4}"/>
              </a:ext>
            </a:extLst>
          </p:cNvPr>
          <p:cNvPicPr>
            <a:picLocks noChangeAspect="1"/>
          </p:cNvPicPr>
          <p:nvPr/>
        </p:nvPicPr>
        <p:blipFill>
          <a:blip r:embed="rId2"/>
          <a:stretch>
            <a:fillRect/>
          </a:stretch>
        </p:blipFill>
        <p:spPr>
          <a:xfrm>
            <a:off x="1472621" y="1602150"/>
            <a:ext cx="7562336" cy="4726460"/>
          </a:xfrm>
          <a:prstGeom prst="rect">
            <a:avLst/>
          </a:prstGeom>
          <a:effectLst>
            <a:outerShdw blurRad="63500" sx="102000" sy="102000" algn="ctr" rotWithShape="0">
              <a:prstClr val="black">
                <a:alpha val="40000"/>
              </a:prstClr>
            </a:outerShdw>
          </a:effectLst>
        </p:spPr>
      </p:pic>
      <p:sp>
        <p:nvSpPr>
          <p:cNvPr id="7" name="TextBox 6">
            <a:extLst>
              <a:ext uri="{FF2B5EF4-FFF2-40B4-BE49-F238E27FC236}">
                <a16:creationId xmlns:a16="http://schemas.microsoft.com/office/drawing/2014/main" id="{35ABC6D5-639F-5848-9A77-6FE7C8F818B4}"/>
              </a:ext>
            </a:extLst>
          </p:cNvPr>
          <p:cNvSpPr txBox="1"/>
          <p:nvPr/>
        </p:nvSpPr>
        <p:spPr>
          <a:xfrm>
            <a:off x="9385607" y="2274838"/>
            <a:ext cx="2409568" cy="2308324"/>
          </a:xfrm>
          <a:prstGeom prst="rect">
            <a:avLst/>
          </a:prstGeom>
          <a:noFill/>
        </p:spPr>
        <p:txBody>
          <a:bodyPr wrap="square" rtlCol="0">
            <a:spAutoFit/>
          </a:bodyPr>
          <a:lstStyle/>
          <a:p>
            <a:pPr algn="ctr"/>
            <a:r>
              <a:rPr lang="en-US" dirty="0">
                <a:latin typeface="+mj-lt"/>
              </a:rPr>
              <a:t>Upon visiting the homepage, users are given an indication that data is being retrieved. Users can see the patch version of the data while the loading occurs.</a:t>
            </a:r>
          </a:p>
        </p:txBody>
      </p:sp>
    </p:spTree>
    <p:extLst>
      <p:ext uri="{BB962C8B-B14F-4D97-AF65-F5344CB8AC3E}">
        <p14:creationId xmlns:p14="http://schemas.microsoft.com/office/powerpoint/2010/main" val="250886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3;&#10;&#13;&#10;Description automatically generated">
            <a:extLst>
              <a:ext uri="{FF2B5EF4-FFF2-40B4-BE49-F238E27FC236}">
                <a16:creationId xmlns:a16="http://schemas.microsoft.com/office/drawing/2014/main" id="{D0B85FB5-029B-B740-BA7F-914313F7CB99}"/>
              </a:ext>
            </a:extLst>
          </p:cNvPr>
          <p:cNvPicPr>
            <a:picLocks noChangeAspect="1"/>
          </p:cNvPicPr>
          <p:nvPr/>
        </p:nvPicPr>
        <p:blipFill rotWithShape="1">
          <a:blip r:embed="rId2"/>
          <a:srcRect r="854"/>
          <a:stretch/>
        </p:blipFill>
        <p:spPr>
          <a:xfrm>
            <a:off x="3633319" y="687750"/>
            <a:ext cx="7556753" cy="4763652"/>
          </a:xfrm>
          <a:prstGeom prst="rect">
            <a:avLst/>
          </a:prstGeom>
          <a:effectLst>
            <a:outerShdw blurRad="63500" sx="102000" sy="102000" algn="ctr" rotWithShape="0">
              <a:prstClr val="black">
                <a:alpha val="40000"/>
              </a:prstClr>
            </a:outerShdw>
          </a:effectLst>
        </p:spPr>
      </p:pic>
      <p:sp>
        <p:nvSpPr>
          <p:cNvPr id="4" name="TextBox 3">
            <a:extLst>
              <a:ext uri="{FF2B5EF4-FFF2-40B4-BE49-F238E27FC236}">
                <a16:creationId xmlns:a16="http://schemas.microsoft.com/office/drawing/2014/main" id="{55B5AEA5-F2BC-8B49-94D0-106344184994}"/>
              </a:ext>
            </a:extLst>
          </p:cNvPr>
          <p:cNvSpPr txBox="1"/>
          <p:nvPr/>
        </p:nvSpPr>
        <p:spPr>
          <a:xfrm>
            <a:off x="554428" y="1720840"/>
            <a:ext cx="2409568" cy="3416320"/>
          </a:xfrm>
          <a:prstGeom prst="rect">
            <a:avLst/>
          </a:prstGeom>
          <a:noFill/>
        </p:spPr>
        <p:txBody>
          <a:bodyPr wrap="square" rtlCol="0">
            <a:spAutoFit/>
          </a:bodyPr>
          <a:lstStyle/>
          <a:p>
            <a:pPr algn="ctr"/>
            <a:r>
              <a:rPr lang="en-US" dirty="0">
                <a:latin typeface="+mj-lt"/>
              </a:rPr>
              <a:t>Once the data loads in, users can see various data about the characters they are interested in.</a:t>
            </a:r>
          </a:p>
          <a:p>
            <a:pPr algn="ctr"/>
            <a:endParaRPr lang="en-US" dirty="0">
              <a:latin typeface="+mj-lt"/>
            </a:endParaRPr>
          </a:p>
          <a:p>
            <a:pPr algn="ctr"/>
            <a:r>
              <a:rPr lang="en-US" dirty="0">
                <a:latin typeface="+mj-lt"/>
              </a:rPr>
              <a:t>Users can filter the list to search for specific characters, change the league from which data is acquired, and filter by role.</a:t>
            </a:r>
          </a:p>
        </p:txBody>
      </p:sp>
      <p:pic>
        <p:nvPicPr>
          <p:cNvPr id="5" name="Picture 4" descr="A screenshot of a computer&#13;&#10;&#13;&#10;Description automatically generated">
            <a:extLst>
              <a:ext uri="{FF2B5EF4-FFF2-40B4-BE49-F238E27FC236}">
                <a16:creationId xmlns:a16="http://schemas.microsoft.com/office/drawing/2014/main" id="{5E0A5FE4-17F1-F640-BFBC-E69BBD8F660D}"/>
              </a:ext>
            </a:extLst>
          </p:cNvPr>
          <p:cNvPicPr>
            <a:picLocks noChangeAspect="1"/>
          </p:cNvPicPr>
          <p:nvPr/>
        </p:nvPicPr>
        <p:blipFill rotWithShape="1">
          <a:blip r:embed="rId3"/>
          <a:srcRect l="5255" t="8829" r="63551" b="52252"/>
          <a:stretch/>
        </p:blipFill>
        <p:spPr>
          <a:xfrm>
            <a:off x="8115082" y="3441033"/>
            <a:ext cx="3422821" cy="266906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4896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B5AEA5-F2BC-8B49-94D0-106344184994}"/>
              </a:ext>
            </a:extLst>
          </p:cNvPr>
          <p:cNvSpPr txBox="1"/>
          <p:nvPr/>
        </p:nvSpPr>
        <p:spPr>
          <a:xfrm>
            <a:off x="2046343" y="3781120"/>
            <a:ext cx="7915804" cy="923330"/>
          </a:xfrm>
          <a:prstGeom prst="rect">
            <a:avLst/>
          </a:prstGeom>
          <a:noFill/>
        </p:spPr>
        <p:txBody>
          <a:bodyPr wrap="square" rtlCol="0">
            <a:spAutoFit/>
          </a:bodyPr>
          <a:lstStyle/>
          <a:p>
            <a:pPr algn="ctr"/>
            <a:r>
              <a:rPr lang="en-US" dirty="0">
                <a:latin typeface="+mj-lt"/>
              </a:rPr>
              <a:t>Once users reach the bottom of the page they may choose to define the amount of rows per page, go to the next page, and at any time scroll to the top using the arrow button at the far </a:t>
            </a:r>
            <a:r>
              <a:rPr lang="en-US">
                <a:latin typeface="+mj-lt"/>
              </a:rPr>
              <a:t>bottom-right corner.</a:t>
            </a:r>
            <a:endParaRPr lang="en-US" dirty="0">
              <a:latin typeface="+mj-lt"/>
            </a:endParaRPr>
          </a:p>
        </p:txBody>
      </p:sp>
      <p:pic>
        <p:nvPicPr>
          <p:cNvPr id="6" name="Picture 5" descr="A screenshot of a computer&#13;&#10;&#13;&#10;Description automatically generated">
            <a:extLst>
              <a:ext uri="{FF2B5EF4-FFF2-40B4-BE49-F238E27FC236}">
                <a16:creationId xmlns:a16="http://schemas.microsoft.com/office/drawing/2014/main" id="{9522CDE7-F68A-BC4E-B469-5DE461A73F09}"/>
              </a:ext>
            </a:extLst>
          </p:cNvPr>
          <p:cNvPicPr>
            <a:picLocks noChangeAspect="1"/>
          </p:cNvPicPr>
          <p:nvPr/>
        </p:nvPicPr>
        <p:blipFill rotWithShape="1">
          <a:blip r:embed="rId2"/>
          <a:srcRect t="70526" r="841"/>
          <a:stretch/>
        </p:blipFill>
        <p:spPr>
          <a:xfrm>
            <a:off x="655721" y="926431"/>
            <a:ext cx="10880557" cy="202130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80115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B5AEA5-F2BC-8B49-94D0-106344184994}"/>
              </a:ext>
            </a:extLst>
          </p:cNvPr>
          <p:cNvSpPr txBox="1"/>
          <p:nvPr/>
        </p:nvSpPr>
        <p:spPr>
          <a:xfrm>
            <a:off x="2138098" y="5712663"/>
            <a:ext cx="7915804" cy="646331"/>
          </a:xfrm>
          <a:prstGeom prst="rect">
            <a:avLst/>
          </a:prstGeom>
          <a:noFill/>
        </p:spPr>
        <p:txBody>
          <a:bodyPr wrap="square" rtlCol="0">
            <a:spAutoFit/>
          </a:bodyPr>
          <a:lstStyle/>
          <a:p>
            <a:pPr algn="ctr"/>
            <a:r>
              <a:rPr lang="en-US" dirty="0">
                <a:latin typeface="+mj-lt"/>
              </a:rPr>
              <a:t>Clicking on the champion from the listings page will result in this page. Users can view statistics of their desired champion.</a:t>
            </a:r>
          </a:p>
        </p:txBody>
      </p:sp>
      <p:pic>
        <p:nvPicPr>
          <p:cNvPr id="3" name="Picture 2" descr="A screen shot of a video game&#13;&#10;&#13;&#10;Description automatically generated">
            <a:extLst>
              <a:ext uri="{FF2B5EF4-FFF2-40B4-BE49-F238E27FC236}">
                <a16:creationId xmlns:a16="http://schemas.microsoft.com/office/drawing/2014/main" id="{C08F45F0-066D-1A47-865E-7BECEF5BA1F0}"/>
              </a:ext>
            </a:extLst>
          </p:cNvPr>
          <p:cNvPicPr>
            <a:picLocks noChangeAspect="1"/>
          </p:cNvPicPr>
          <p:nvPr/>
        </p:nvPicPr>
        <p:blipFill>
          <a:blip r:embed="rId2"/>
          <a:stretch>
            <a:fillRect/>
          </a:stretch>
        </p:blipFill>
        <p:spPr>
          <a:xfrm>
            <a:off x="1406688" y="499006"/>
            <a:ext cx="9378624" cy="49215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6774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B5AEA5-F2BC-8B49-94D0-106344184994}"/>
              </a:ext>
            </a:extLst>
          </p:cNvPr>
          <p:cNvSpPr txBox="1"/>
          <p:nvPr/>
        </p:nvSpPr>
        <p:spPr>
          <a:xfrm>
            <a:off x="2138098" y="4869515"/>
            <a:ext cx="7915804" cy="923330"/>
          </a:xfrm>
          <a:prstGeom prst="rect">
            <a:avLst/>
          </a:prstGeom>
          <a:noFill/>
        </p:spPr>
        <p:txBody>
          <a:bodyPr wrap="square" rtlCol="0">
            <a:spAutoFit/>
          </a:bodyPr>
          <a:lstStyle/>
          <a:p>
            <a:pPr algn="ctr"/>
            <a:r>
              <a:rPr lang="en-US" dirty="0">
                <a:latin typeface="+mj-lt"/>
              </a:rPr>
              <a:t>Clicking on a different role will re-render the page in a optimal manner such that the page does not need to refresh. The components are updated and the new page is still added to the browser history.</a:t>
            </a:r>
          </a:p>
        </p:txBody>
      </p:sp>
      <p:pic>
        <p:nvPicPr>
          <p:cNvPr id="5" name="Picture 4" descr="A screenshot of a cell phone&#13;&#10;&#13;&#10;Description automatically generated">
            <a:extLst>
              <a:ext uri="{FF2B5EF4-FFF2-40B4-BE49-F238E27FC236}">
                <a16:creationId xmlns:a16="http://schemas.microsoft.com/office/drawing/2014/main" id="{8B5C14A3-9269-1E4B-90D3-E67C07922AD4}"/>
              </a:ext>
            </a:extLst>
          </p:cNvPr>
          <p:cNvPicPr>
            <a:picLocks noChangeAspect="1"/>
          </p:cNvPicPr>
          <p:nvPr/>
        </p:nvPicPr>
        <p:blipFill>
          <a:blip r:embed="rId2"/>
          <a:stretch>
            <a:fillRect/>
          </a:stretch>
        </p:blipFill>
        <p:spPr>
          <a:xfrm>
            <a:off x="4665518" y="2355322"/>
            <a:ext cx="2875313" cy="1684995"/>
          </a:xfrm>
          <a:prstGeom prst="rect">
            <a:avLst/>
          </a:prstGeom>
          <a:ln>
            <a:noFill/>
          </a:ln>
          <a:effectLst>
            <a:outerShdw blurRad="292100" dist="139700" dir="2700000" algn="tl" rotWithShape="0">
              <a:srgbClr val="333333">
                <a:alpha val="65000"/>
              </a:srgbClr>
            </a:outerShdw>
          </a:effectLst>
        </p:spPr>
      </p:pic>
      <p:pic>
        <p:nvPicPr>
          <p:cNvPr id="8" name="Picture 7" descr="A sign on the screen&#13;&#10;&#13;&#10;Description automatically generated">
            <a:extLst>
              <a:ext uri="{FF2B5EF4-FFF2-40B4-BE49-F238E27FC236}">
                <a16:creationId xmlns:a16="http://schemas.microsoft.com/office/drawing/2014/main" id="{786F7C42-87D5-2046-8BC8-E5264B1C0F2E}"/>
              </a:ext>
            </a:extLst>
          </p:cNvPr>
          <p:cNvPicPr>
            <a:picLocks noChangeAspect="1"/>
          </p:cNvPicPr>
          <p:nvPr/>
        </p:nvPicPr>
        <p:blipFill>
          <a:blip r:embed="rId3"/>
          <a:stretch>
            <a:fillRect/>
          </a:stretch>
        </p:blipFill>
        <p:spPr>
          <a:xfrm>
            <a:off x="7658100" y="2355322"/>
            <a:ext cx="2875313" cy="1684995"/>
          </a:xfrm>
          <a:prstGeom prst="rect">
            <a:avLst/>
          </a:prstGeom>
          <a:ln>
            <a:noFill/>
          </a:ln>
          <a:effectLst>
            <a:outerShdw blurRad="292100" dist="139700" dir="2700000" algn="tl" rotWithShape="0">
              <a:srgbClr val="333333">
                <a:alpha val="65000"/>
              </a:srgbClr>
            </a:outerShdw>
          </a:effectLst>
        </p:spPr>
      </p:pic>
      <p:pic>
        <p:nvPicPr>
          <p:cNvPr id="10" name="Picture 9" descr="A sign on the screen&#13;&#10;&#13;&#10;Description automatically generated">
            <a:extLst>
              <a:ext uri="{FF2B5EF4-FFF2-40B4-BE49-F238E27FC236}">
                <a16:creationId xmlns:a16="http://schemas.microsoft.com/office/drawing/2014/main" id="{90776295-74E2-6E4A-822F-7653460B0826}"/>
              </a:ext>
            </a:extLst>
          </p:cNvPr>
          <p:cNvPicPr>
            <a:picLocks noChangeAspect="1"/>
          </p:cNvPicPr>
          <p:nvPr/>
        </p:nvPicPr>
        <p:blipFill>
          <a:blip r:embed="rId4"/>
          <a:stretch>
            <a:fillRect/>
          </a:stretch>
        </p:blipFill>
        <p:spPr>
          <a:xfrm>
            <a:off x="1672936" y="2355322"/>
            <a:ext cx="2875313" cy="16849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6841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B5AEA5-F2BC-8B49-94D0-106344184994}"/>
              </a:ext>
            </a:extLst>
          </p:cNvPr>
          <p:cNvSpPr txBox="1"/>
          <p:nvPr/>
        </p:nvSpPr>
        <p:spPr>
          <a:xfrm>
            <a:off x="2138098" y="4727012"/>
            <a:ext cx="7915804" cy="923330"/>
          </a:xfrm>
          <a:prstGeom prst="rect">
            <a:avLst/>
          </a:prstGeom>
          <a:noFill/>
        </p:spPr>
        <p:txBody>
          <a:bodyPr wrap="square" rtlCol="0">
            <a:spAutoFit/>
          </a:bodyPr>
          <a:lstStyle/>
          <a:p>
            <a:pPr algn="ctr"/>
            <a:r>
              <a:rPr lang="en-US" dirty="0">
                <a:latin typeface="+mj-lt"/>
              </a:rPr>
              <a:t>Users may use some of the functionalities in the app bar to quickly navigate between pages. They may choose different leagues, find a new champion to browse, or head back to the champions listing page via the home icon.</a:t>
            </a:r>
          </a:p>
        </p:txBody>
      </p:sp>
      <p:pic>
        <p:nvPicPr>
          <p:cNvPr id="3" name="Picture 2" descr="A screenshot of a cell phone&#13;&#10;&#13;&#10;Description automatically generated">
            <a:extLst>
              <a:ext uri="{FF2B5EF4-FFF2-40B4-BE49-F238E27FC236}">
                <a16:creationId xmlns:a16="http://schemas.microsoft.com/office/drawing/2014/main" id="{9881B7A2-D038-224D-9C8C-451F02288023}"/>
              </a:ext>
            </a:extLst>
          </p:cNvPr>
          <p:cNvPicPr>
            <a:picLocks noChangeAspect="1"/>
          </p:cNvPicPr>
          <p:nvPr/>
        </p:nvPicPr>
        <p:blipFill>
          <a:blip r:embed="rId2"/>
          <a:stretch>
            <a:fillRect/>
          </a:stretch>
        </p:blipFill>
        <p:spPr>
          <a:xfrm>
            <a:off x="3265679" y="1766884"/>
            <a:ext cx="5660642" cy="18813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0638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235</Words>
  <Application>Microsoft Macintosh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Woo, Henry C</dc:creator>
  <cp:lastModifiedBy>Woo, Henry C</cp:lastModifiedBy>
  <cp:revision>6</cp:revision>
  <dcterms:created xsi:type="dcterms:W3CDTF">2018-11-29T22:03:27Z</dcterms:created>
  <dcterms:modified xsi:type="dcterms:W3CDTF">2018-12-13T22:49:22Z</dcterms:modified>
</cp:coreProperties>
</file>