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9ACE"/>
    <a:srgbClr val="DC76D5"/>
    <a:srgbClr val="DE7092"/>
    <a:srgbClr val="7A51CB"/>
    <a:srgbClr val="71DD8D"/>
    <a:srgbClr val="A9D18E"/>
    <a:srgbClr val="4050C8"/>
    <a:srgbClr val="4DBBB6"/>
    <a:srgbClr val="4D3C9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86F9-A6DE-4D6E-A5BB-8E2F9B140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7BF07-53CF-4A38-8041-2C6D32277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5706-994D-41A2-900E-F68B70F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5298-9276-4D6A-8775-94F82BA6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AA93-3253-44C2-B276-ADA16485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4D51-D8BC-407D-9AA7-F2DA6FA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76C0-5582-4102-98E2-3DA1508B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CE8D-12A1-43FA-9784-C85C0CC1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349A-15A3-4606-99B1-3224D0B8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A311-5F4A-4A0F-B57D-FD212E7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E7FB0-1C89-4B3D-A6C9-6D786C856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9D936-3C15-4454-A0E8-584A6A102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CD25-5149-4EED-A9BA-A61F228F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6E6A-BBAF-4664-98E7-DF89CC82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79D-5EE3-4F16-A327-21FA9C9D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307C-51C0-406F-8369-70AA4F77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2661-5170-4B93-BD27-01D148AE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6283-090B-4DA6-820D-BABABC95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76BC-0C2F-47D6-88AE-EF0B0BE2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C69C5-633A-4ECA-85B0-90233C33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6D4-D499-446D-A639-5CC76CA4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F896-3D93-48EB-A2F7-1A47371E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6626-BFDB-44BB-BF12-3F3A5898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4B4A-84B9-4EC5-9611-76223073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C286-AAFB-46C4-9A7F-21FE91B9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ABD-18A1-4419-8781-62304526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3CA9-5630-4C82-A11C-D8FE40D32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FF55-A061-4C03-8060-0C1150B1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F0847-CD8E-4CB6-94EB-92D2D84D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2F13-DC72-487D-A0C2-4F1DA089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A299-5B72-4FE4-9300-34B10787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7779-6DF7-4510-91CE-576F9CA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EF89-A437-4CCE-BDF2-02B04648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9F316-963E-4CF8-B362-6E17D742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80CFF-B6ED-4692-81B5-19C9DC20A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DAD95-5D59-4D1F-B90F-DC6AE406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8518A-BD71-43DA-BD74-953C49DD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7B9E3-B38F-4105-A793-ECB3DD19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57AFB-3D3F-4EA7-9CEB-C0D463A3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D34-3413-4B7E-BDB9-FD5469F2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87990-E6CA-49C0-890A-09A08AEF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50E6-1AE0-43BB-93F8-42A38579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0962-E9E6-47AA-9960-1D948931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4F4CB-B61F-4F39-9893-2A368B0B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B304-B7C6-4784-8171-E11EDCC2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3EB4-2D01-4488-A540-08DE838A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7EF7-F224-4BC9-8DBF-43431099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6270-F84A-4956-9012-6E32DEB1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593D-8972-4346-9696-33E44BA2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109BA-05E7-4663-BCD6-E41A805B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2C52B-40A0-462F-913B-C9C91E6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4206F-A313-4DB3-99ED-2780EE54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D91B-E1C0-467C-91BB-F5869122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C92ED-DAAE-4293-B3AB-5A9BC8A1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4407A-E502-4B24-9646-81104B942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C7D1-9A2F-423D-AF20-5E1C4595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133E7-4B87-474E-A38E-1797E1D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3B98-B596-45BF-AD7A-F0F72594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C1EE8-CE07-4074-A086-2B0B8240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D146-6847-4366-A1F4-83D69A25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315A-387F-4EE0-9A07-FF74C3128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BF65-DE40-48E6-B6B7-04DB1A4B7AA5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C7AC-576A-4DAA-99DB-859935CA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3EFD-7D07-44B8-A193-E19DD11C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AD45-F7C5-47AD-BEEF-53D74A59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7E2180C3-4A7D-4468-8176-5389DA5B3FCC}"/>
              </a:ext>
            </a:extLst>
          </p:cNvPr>
          <p:cNvGrpSpPr/>
          <p:nvPr/>
        </p:nvGrpSpPr>
        <p:grpSpPr>
          <a:xfrm>
            <a:off x="4335780" y="1650986"/>
            <a:ext cx="3471097" cy="3594114"/>
            <a:chOff x="4335780" y="1650986"/>
            <a:chExt cx="3471097" cy="359411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DE6008D-F7A9-4BBF-B2E3-A9CCB5E591F9}"/>
                </a:ext>
              </a:extLst>
            </p:cNvPr>
            <p:cNvSpPr/>
            <p:nvPr/>
          </p:nvSpPr>
          <p:spPr>
            <a:xfrm>
              <a:off x="6313478" y="1650986"/>
              <a:ext cx="1493399" cy="1493399"/>
            </a:xfrm>
            <a:prstGeom prst="ellipse">
              <a:avLst/>
            </a:prstGeom>
            <a:solidFill>
              <a:srgbClr val="FFE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801340-28D6-479C-8C1B-25979B138815}"/>
                </a:ext>
              </a:extLst>
            </p:cNvPr>
            <p:cNvCxnSpPr>
              <a:stCxn id="13" idx="7"/>
              <a:endCxn id="12" idx="3"/>
            </p:cNvCxnSpPr>
            <p:nvPr/>
          </p:nvCxnSpPr>
          <p:spPr>
            <a:xfrm flipV="1">
              <a:off x="4439845" y="1788085"/>
              <a:ext cx="348130" cy="332890"/>
            </a:xfrm>
            <a:prstGeom prst="line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D07955-3763-4D02-B9D0-3A1A3602A4A2}"/>
                </a:ext>
              </a:extLst>
            </p:cNvPr>
            <p:cNvCxnSpPr>
              <a:cxnSpLocks/>
              <a:stCxn id="12" idx="5"/>
              <a:endCxn id="11" idx="1"/>
            </p:cNvCxnSpPr>
            <p:nvPr/>
          </p:nvCxnSpPr>
          <p:spPr>
            <a:xfrm>
              <a:off x="4874185" y="1788085"/>
              <a:ext cx="571725" cy="571725"/>
            </a:xfrm>
            <a:prstGeom prst="line">
              <a:avLst/>
            </a:prstGeom>
            <a:ln w="9525">
              <a:gradFill>
                <a:gsLst>
                  <a:gs pos="35000">
                    <a:srgbClr val="A9D18E"/>
                  </a:gs>
                  <a:gs pos="71000">
                    <a:srgbClr val="71DD8D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548A32-4806-408C-A243-B49913E7C272}"/>
                </a:ext>
              </a:extLst>
            </p:cNvPr>
            <p:cNvCxnSpPr>
              <a:stCxn id="11" idx="2"/>
              <a:endCxn id="4" idx="6"/>
            </p:cNvCxnSpPr>
            <p:nvPr/>
          </p:nvCxnSpPr>
          <p:spPr>
            <a:xfrm flipH="1" flipV="1">
              <a:off x="5001612" y="2400300"/>
              <a:ext cx="426443" cy="2615"/>
            </a:xfrm>
            <a:prstGeom prst="line">
              <a:avLst/>
            </a:prstGeom>
            <a:ln w="9525">
              <a:solidFill>
                <a:srgbClr val="71D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319E9B-D253-4DE1-BB07-92EE01547F14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 flipV="1">
              <a:off x="5549975" y="2400300"/>
              <a:ext cx="1606229" cy="2615"/>
            </a:xfrm>
            <a:prstGeom prst="line">
              <a:avLst/>
            </a:prstGeom>
            <a:ln w="9525">
              <a:solidFill>
                <a:srgbClr val="59A1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7F32E5-FF3C-445D-B872-ECDD4B0E057F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4983757" y="2443405"/>
              <a:ext cx="1046278" cy="1338730"/>
            </a:xfrm>
            <a:prstGeom prst="line">
              <a:avLst/>
            </a:prstGeom>
            <a:ln w="9525">
              <a:gradFill>
                <a:gsLst>
                  <a:gs pos="71000">
                    <a:srgbClr val="4D3C94"/>
                  </a:gs>
                  <a:gs pos="34000">
                    <a:srgbClr val="90E0B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3CEDA3-8B31-4997-B927-2535AE9A1FB0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6116245" y="2443405"/>
              <a:ext cx="1057814" cy="1338730"/>
            </a:xfrm>
            <a:prstGeom prst="line">
              <a:avLst/>
            </a:prstGeom>
            <a:ln w="9525">
              <a:gradFill>
                <a:gsLst>
                  <a:gs pos="14000">
                    <a:srgbClr val="4D3C94"/>
                  </a:gs>
                  <a:gs pos="93000">
                    <a:srgbClr val="59A19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934EAA-0CCE-4684-B305-B46F304DD1D2}"/>
                </a:ext>
              </a:extLst>
            </p:cNvPr>
            <p:cNvCxnSpPr>
              <a:cxnSpLocks/>
              <a:stCxn id="4" idx="1"/>
              <a:endCxn id="8" idx="1"/>
            </p:cNvCxnSpPr>
            <p:nvPr/>
          </p:nvCxnSpPr>
          <p:spPr>
            <a:xfrm>
              <a:off x="4897547" y="2357195"/>
              <a:ext cx="672664" cy="485290"/>
            </a:xfrm>
            <a:prstGeom prst="line">
              <a:avLst/>
            </a:prstGeom>
            <a:ln w="9525">
              <a:gradFill>
                <a:gsLst>
                  <a:gs pos="71000">
                    <a:srgbClr val="90E0B0"/>
                  </a:gs>
                  <a:gs pos="100000">
                    <a:srgbClr val="5B9B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D30340C4-EDE8-4DD1-90F4-7957E629582C}"/>
                </a:ext>
              </a:extLst>
            </p:cNvPr>
            <p:cNvCxnSpPr>
              <a:cxnSpLocks/>
            </p:cNvCxnSpPr>
            <p:nvPr/>
          </p:nvCxnSpPr>
          <p:spPr>
            <a:xfrm>
              <a:off x="5646895" y="2914406"/>
              <a:ext cx="548651" cy="391804"/>
            </a:xfrm>
            <a:prstGeom prst="line">
              <a:avLst/>
            </a:prstGeom>
            <a:ln w="9525">
              <a:solidFill>
                <a:srgbClr val="4A71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88E6B0E2-BB7C-4513-8677-66BD3564D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89253" y="2426969"/>
              <a:ext cx="964408" cy="288132"/>
            </a:xfrm>
            <a:prstGeom prst="line">
              <a:avLst/>
            </a:prstGeom>
            <a:ln w="9525">
              <a:solidFill>
                <a:srgbClr val="4DBB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2CD58A9-5A91-4372-8DBA-810896E2F1A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5674276" y="2719864"/>
              <a:ext cx="681280" cy="165726"/>
            </a:xfrm>
            <a:prstGeom prst="line">
              <a:avLst/>
            </a:prstGeom>
            <a:ln w="9525">
              <a:gradFill>
                <a:gsLst>
                  <a:gs pos="0">
                    <a:srgbClr val="5B9BD5"/>
                  </a:gs>
                  <a:gs pos="100000">
                    <a:srgbClr val="4DBBB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DB9F2F95-58EB-4407-B366-E80A1904D76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V="1">
              <a:off x="6355556" y="2397910"/>
              <a:ext cx="891611" cy="321954"/>
            </a:xfrm>
            <a:prstGeom prst="line">
              <a:avLst/>
            </a:prstGeom>
            <a:ln w="9525">
              <a:solidFill>
                <a:srgbClr val="59A1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9D3E6181-9A3D-4DA6-ACA9-EA741BCA4BEE}"/>
                </a:ext>
              </a:extLst>
            </p:cNvPr>
            <p:cNvCxnSpPr>
              <a:cxnSpLocks/>
              <a:stCxn id="10" idx="0"/>
              <a:endCxn id="7" idx="0"/>
            </p:cNvCxnSpPr>
            <p:nvPr/>
          </p:nvCxnSpPr>
          <p:spPr>
            <a:xfrm flipH="1">
              <a:off x="6073140" y="3216434"/>
              <a:ext cx="88827" cy="547846"/>
            </a:xfrm>
            <a:prstGeom prst="line">
              <a:avLst/>
            </a:prstGeom>
            <a:ln w="9525">
              <a:solidFill>
                <a:srgbClr val="4D3C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590133DE-6FEF-4032-8D3C-072DD0533E36}"/>
                </a:ext>
              </a:extLst>
            </p:cNvPr>
            <p:cNvCxnSpPr>
              <a:cxnSpLocks/>
              <a:stCxn id="10" idx="7"/>
              <a:endCxn id="6" idx="3"/>
            </p:cNvCxnSpPr>
            <p:nvPr/>
          </p:nvCxnSpPr>
          <p:spPr>
            <a:xfrm flipV="1">
              <a:off x="6205072" y="2443405"/>
              <a:ext cx="968987" cy="790884"/>
            </a:xfrm>
            <a:prstGeom prst="line">
              <a:avLst/>
            </a:prstGeom>
            <a:ln w="9525">
              <a:gradFill>
                <a:gsLst>
                  <a:gs pos="18000">
                    <a:srgbClr val="525AA8"/>
                  </a:gs>
                  <a:gs pos="58000">
                    <a:srgbClr val="59A19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98124BE6-F4F5-46D6-BA4B-5FD25D2C1ECB}"/>
                </a:ext>
              </a:extLst>
            </p:cNvPr>
            <p:cNvCxnSpPr>
              <a:stCxn id="7" idx="4"/>
              <a:endCxn id="91" idx="0"/>
            </p:cNvCxnSpPr>
            <p:nvPr/>
          </p:nvCxnSpPr>
          <p:spPr>
            <a:xfrm>
              <a:off x="6073140" y="3886200"/>
              <a:ext cx="0" cy="1236980"/>
            </a:xfrm>
            <a:prstGeom prst="line">
              <a:avLst/>
            </a:prstGeom>
            <a:ln w="9525">
              <a:gradFill>
                <a:gsLst>
                  <a:gs pos="31000">
                    <a:srgbClr val="7030A0"/>
                  </a:gs>
                  <a:gs pos="66000">
                    <a:srgbClr val="D8446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BC036D10-6B3F-4687-8E79-2C20CDAA8BC1}"/>
                </a:ext>
              </a:extLst>
            </p:cNvPr>
            <p:cNvCxnSpPr>
              <a:stCxn id="95" idx="6"/>
              <a:endCxn id="91" idx="2"/>
            </p:cNvCxnSpPr>
            <p:nvPr/>
          </p:nvCxnSpPr>
          <p:spPr>
            <a:xfrm>
              <a:off x="5532120" y="5184140"/>
              <a:ext cx="480060" cy="0"/>
            </a:xfrm>
            <a:prstGeom prst="line">
              <a:avLst/>
            </a:prstGeom>
            <a:ln w="9525">
              <a:gradFill>
                <a:gsLst>
                  <a:gs pos="22000">
                    <a:srgbClr val="B39ACE"/>
                  </a:gs>
                  <a:gs pos="74000">
                    <a:srgbClr val="DC76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C21A694-D96F-4C31-B02C-2AE6278A0A0D}"/>
                </a:ext>
              </a:extLst>
            </p:cNvPr>
            <p:cNvCxnSpPr>
              <a:cxnSpLocks/>
              <a:stCxn id="91" idx="6"/>
              <a:endCxn id="94" idx="2"/>
            </p:cNvCxnSpPr>
            <p:nvPr/>
          </p:nvCxnSpPr>
          <p:spPr>
            <a:xfrm>
              <a:off x="6134100" y="5184140"/>
              <a:ext cx="480060" cy="0"/>
            </a:xfrm>
            <a:prstGeom prst="line">
              <a:avLst/>
            </a:prstGeom>
            <a:ln w="9525">
              <a:gradFill>
                <a:gsLst>
                  <a:gs pos="66000">
                    <a:srgbClr val="DE7092"/>
                  </a:gs>
                  <a:gs pos="47000">
                    <a:srgbClr val="DC76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796FE8-4904-450F-80B1-A3C9D3435160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6205072" y="2762969"/>
              <a:ext cx="168339" cy="471320"/>
            </a:xfrm>
            <a:prstGeom prst="line">
              <a:avLst/>
            </a:prstGeom>
            <a:ln w="9525">
              <a:gradFill>
                <a:gsLst>
                  <a:gs pos="0">
                    <a:srgbClr val="4DBBB6"/>
                  </a:gs>
                  <a:gs pos="77000">
                    <a:srgbClr val="4050C8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803B04-81B2-448D-B6CC-753C831A953A}"/>
                </a:ext>
              </a:extLst>
            </p:cNvPr>
            <p:cNvCxnSpPr>
              <a:cxnSpLocks/>
              <a:stCxn id="11" idx="4"/>
              <a:endCxn id="8" idx="1"/>
            </p:cNvCxnSpPr>
            <p:nvPr/>
          </p:nvCxnSpPr>
          <p:spPr>
            <a:xfrm>
              <a:off x="5489015" y="2463875"/>
              <a:ext cx="81196" cy="378610"/>
            </a:xfrm>
            <a:prstGeom prst="line">
              <a:avLst/>
            </a:prstGeom>
            <a:ln w="9525">
              <a:gradFill>
                <a:gsLst>
                  <a:gs pos="0">
                    <a:srgbClr val="71DD8D"/>
                  </a:gs>
                  <a:gs pos="78000">
                    <a:srgbClr val="5B9BD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B04DDBE-3F84-4D12-8007-202A59FC89C4}"/>
                </a:ext>
              </a:extLst>
            </p:cNvPr>
            <p:cNvCxnSpPr>
              <a:cxnSpLocks/>
              <a:stCxn id="8" idx="4"/>
              <a:endCxn id="7" idx="1"/>
            </p:cNvCxnSpPr>
            <p:nvPr/>
          </p:nvCxnSpPr>
          <p:spPr>
            <a:xfrm>
              <a:off x="5613316" y="2946550"/>
              <a:ext cx="416719" cy="835585"/>
            </a:xfrm>
            <a:prstGeom prst="line">
              <a:avLst/>
            </a:prstGeom>
            <a:ln w="9525">
              <a:gradFill>
                <a:gsLst>
                  <a:gs pos="0">
                    <a:srgbClr val="5B9BD5"/>
                  </a:gs>
                  <a:gs pos="65000">
                    <a:srgbClr val="4D3C9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42EB63-6C49-4F9F-9241-82AAF0C4B624}"/>
                </a:ext>
              </a:extLst>
            </p:cNvPr>
            <p:cNvSpPr/>
            <p:nvPr/>
          </p:nvSpPr>
          <p:spPr>
            <a:xfrm>
              <a:off x="4879692" y="2339340"/>
              <a:ext cx="121920" cy="121920"/>
            </a:xfrm>
            <a:prstGeom prst="ellipse">
              <a:avLst/>
            </a:prstGeom>
            <a:solidFill>
              <a:srgbClr val="90E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14B49C-1AD9-47E4-B05E-6674F21EF310}"/>
                </a:ext>
              </a:extLst>
            </p:cNvPr>
            <p:cNvSpPr/>
            <p:nvPr/>
          </p:nvSpPr>
          <p:spPr>
            <a:xfrm>
              <a:off x="7156204" y="2339340"/>
              <a:ext cx="121920" cy="121920"/>
            </a:xfrm>
            <a:prstGeom prst="ellipse">
              <a:avLst/>
            </a:prstGeom>
            <a:solidFill>
              <a:srgbClr val="59A19F"/>
            </a:solidFill>
            <a:ln>
              <a:solidFill>
                <a:srgbClr val="59A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412554-724B-433C-808C-497A6A6D73BA}"/>
                </a:ext>
              </a:extLst>
            </p:cNvPr>
            <p:cNvSpPr/>
            <p:nvPr/>
          </p:nvSpPr>
          <p:spPr>
            <a:xfrm>
              <a:off x="6012180" y="3764280"/>
              <a:ext cx="121920" cy="121920"/>
            </a:xfrm>
            <a:prstGeom prst="ellipse">
              <a:avLst/>
            </a:prstGeom>
            <a:solidFill>
              <a:srgbClr val="4D3C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DF5FA0-08CD-415C-9F41-84E7B12BD444}"/>
                </a:ext>
              </a:extLst>
            </p:cNvPr>
            <p:cNvSpPr/>
            <p:nvPr/>
          </p:nvSpPr>
          <p:spPr>
            <a:xfrm>
              <a:off x="5552356" y="2824630"/>
              <a:ext cx="121920" cy="1219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012E82-1D6D-442B-B344-E2CC4459BAB3}"/>
                </a:ext>
              </a:extLst>
            </p:cNvPr>
            <p:cNvSpPr/>
            <p:nvPr/>
          </p:nvSpPr>
          <p:spPr>
            <a:xfrm>
              <a:off x="6355556" y="2658904"/>
              <a:ext cx="121920" cy="121920"/>
            </a:xfrm>
            <a:prstGeom prst="ellipse">
              <a:avLst/>
            </a:prstGeom>
            <a:solidFill>
              <a:srgbClr val="4DB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17FF91-FAB5-4151-B504-EE5021D6C1D2}"/>
                </a:ext>
              </a:extLst>
            </p:cNvPr>
            <p:cNvSpPr/>
            <p:nvPr/>
          </p:nvSpPr>
          <p:spPr>
            <a:xfrm>
              <a:off x="6101007" y="3216434"/>
              <a:ext cx="121920" cy="121920"/>
            </a:xfrm>
            <a:prstGeom prst="ellipse">
              <a:avLst/>
            </a:prstGeom>
            <a:solidFill>
              <a:srgbClr val="405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EC827-1A7A-41D7-BF3A-7B344190ECAD}"/>
                </a:ext>
              </a:extLst>
            </p:cNvPr>
            <p:cNvSpPr/>
            <p:nvPr/>
          </p:nvSpPr>
          <p:spPr>
            <a:xfrm>
              <a:off x="5428055" y="2341955"/>
              <a:ext cx="121920" cy="121920"/>
            </a:xfrm>
            <a:prstGeom prst="ellipse">
              <a:avLst/>
            </a:prstGeom>
            <a:solidFill>
              <a:srgbClr val="71D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E5F886-ABEC-4009-9B90-0805BED500DF}"/>
                </a:ext>
              </a:extLst>
            </p:cNvPr>
            <p:cNvSpPr/>
            <p:nvPr/>
          </p:nvSpPr>
          <p:spPr>
            <a:xfrm>
              <a:off x="4770120" y="1684020"/>
              <a:ext cx="121920" cy="1219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29BB0A-B113-41C0-9B0D-698F3B597D6F}"/>
                </a:ext>
              </a:extLst>
            </p:cNvPr>
            <p:cNvSpPr/>
            <p:nvPr/>
          </p:nvSpPr>
          <p:spPr>
            <a:xfrm>
              <a:off x="4335780" y="2103120"/>
              <a:ext cx="121920" cy="1219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21B4724-170A-4CCD-9A18-948270CACAFE}"/>
                </a:ext>
              </a:extLst>
            </p:cNvPr>
            <p:cNvSpPr/>
            <p:nvPr/>
          </p:nvSpPr>
          <p:spPr>
            <a:xfrm>
              <a:off x="6012180" y="5123180"/>
              <a:ext cx="121920" cy="121920"/>
            </a:xfrm>
            <a:prstGeom prst="ellipse">
              <a:avLst/>
            </a:prstGeom>
            <a:solidFill>
              <a:srgbClr val="D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D09F37-FCD5-421A-80E1-43C4884F966B}"/>
                </a:ext>
              </a:extLst>
            </p:cNvPr>
            <p:cNvSpPr/>
            <p:nvPr/>
          </p:nvSpPr>
          <p:spPr>
            <a:xfrm>
              <a:off x="6614160" y="5123180"/>
              <a:ext cx="121920" cy="121920"/>
            </a:xfrm>
            <a:prstGeom prst="ellipse">
              <a:avLst/>
            </a:prstGeom>
            <a:solidFill>
              <a:srgbClr val="DE7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6AAB28-24C8-4F13-90CE-F5F3A4241D53}"/>
                </a:ext>
              </a:extLst>
            </p:cNvPr>
            <p:cNvSpPr/>
            <p:nvPr/>
          </p:nvSpPr>
          <p:spPr>
            <a:xfrm>
              <a:off x="5410200" y="5123180"/>
              <a:ext cx="121920" cy="121920"/>
            </a:xfrm>
            <a:prstGeom prst="ellipse">
              <a:avLst/>
            </a:prstGeom>
            <a:solidFill>
              <a:srgbClr val="B39A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ABC490B-C5BD-4EE9-8D08-E6D302559E75}"/>
                </a:ext>
              </a:extLst>
            </p:cNvPr>
            <p:cNvSpPr/>
            <p:nvPr/>
          </p:nvSpPr>
          <p:spPr>
            <a:xfrm>
              <a:off x="6012180" y="4948562"/>
              <a:ext cx="121920" cy="121920"/>
            </a:xfrm>
            <a:prstGeom prst="ellipse">
              <a:avLst/>
            </a:prstGeom>
            <a:solidFill>
              <a:srgbClr val="DC7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11E6E8BB-3406-4AAE-A317-D4FE013FE5DA}"/>
                </a:ext>
              </a:extLst>
            </p:cNvPr>
            <p:cNvCxnSpPr>
              <a:stCxn id="161" idx="2"/>
              <a:endCxn id="95" idx="7"/>
            </p:cNvCxnSpPr>
            <p:nvPr/>
          </p:nvCxnSpPr>
          <p:spPr>
            <a:xfrm flipH="1">
              <a:off x="5514265" y="5009522"/>
              <a:ext cx="497915" cy="131513"/>
            </a:xfrm>
            <a:prstGeom prst="line">
              <a:avLst/>
            </a:prstGeom>
            <a:ln w="9525">
              <a:gradFill>
                <a:gsLst>
                  <a:gs pos="37000">
                    <a:srgbClr val="DC76D5"/>
                  </a:gs>
                  <a:gs pos="71000">
                    <a:srgbClr val="B39AC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0ED9B6B5-C485-4CE1-AA02-A6E08C0D1454}"/>
                </a:ext>
              </a:extLst>
            </p:cNvPr>
            <p:cNvCxnSpPr>
              <a:cxnSpLocks/>
              <a:stCxn id="161" idx="6"/>
              <a:endCxn id="94" idx="1"/>
            </p:cNvCxnSpPr>
            <p:nvPr/>
          </p:nvCxnSpPr>
          <p:spPr>
            <a:xfrm>
              <a:off x="6134100" y="5009522"/>
              <a:ext cx="497915" cy="131513"/>
            </a:xfrm>
            <a:prstGeom prst="line">
              <a:avLst/>
            </a:prstGeom>
            <a:ln w="9525">
              <a:gradFill>
                <a:gsLst>
                  <a:gs pos="31000">
                    <a:srgbClr val="DC76D5"/>
                  </a:gs>
                  <a:gs pos="57000">
                    <a:srgbClr val="DE709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1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Woo</dc:creator>
  <cp:lastModifiedBy>Henry Woo</cp:lastModifiedBy>
  <cp:revision>5</cp:revision>
  <dcterms:created xsi:type="dcterms:W3CDTF">2018-04-23T00:43:55Z</dcterms:created>
  <dcterms:modified xsi:type="dcterms:W3CDTF">2018-04-23T01:49:40Z</dcterms:modified>
</cp:coreProperties>
</file>