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654"/>
  </p:normalViewPr>
  <p:slideViewPr>
    <p:cSldViewPr snapToGrid="0" snapToObjects="1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6637C-DF4A-2848-A27C-FABDE78CA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279525"/>
            <a:ext cx="8791575" cy="2387600"/>
          </a:xfrm>
        </p:spPr>
        <p:txBody>
          <a:bodyPr/>
          <a:lstStyle/>
          <a:p>
            <a:pPr algn="ctr"/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AutoGo </a:t>
            </a:r>
            <a:b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(a versatile car rental app)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99B957-7212-A241-95AB-5FFA835038AA}"/>
              </a:ext>
            </a:extLst>
          </p:cNvPr>
          <p:cNvSpPr txBox="1"/>
          <p:nvPr/>
        </p:nvSpPr>
        <p:spPr>
          <a:xfrm>
            <a:off x="2108420" y="3132814"/>
            <a:ext cx="7975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AutoGo</a:t>
            </a:r>
            <a:r>
              <a:rPr lang="en-US" sz="2800" dirty="0"/>
              <a:t> is a great car rental platform where users can rent their dream cars or lease their cars to clients. </a:t>
            </a:r>
          </a:p>
        </p:txBody>
      </p:sp>
    </p:spTree>
    <p:extLst>
      <p:ext uri="{BB962C8B-B14F-4D97-AF65-F5344CB8AC3E}">
        <p14:creationId xmlns:p14="http://schemas.microsoft.com/office/powerpoint/2010/main" val="68305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7915-3C0F-D94F-8333-1A5E88EF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40FC8-C44C-284C-A144-974BB4FFD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✅ Backend: Node.js, </a:t>
            </a:r>
            <a:r>
              <a:rPr lang="en-CA" dirty="0" err="1"/>
              <a:t>Sequelize</a:t>
            </a:r>
            <a:r>
              <a:rPr lang="en-CA" dirty="0"/>
              <a:t>, Express </a:t>
            </a:r>
          </a:p>
          <a:p>
            <a:pPr marL="0" indent="0">
              <a:buNone/>
            </a:pPr>
            <a:r>
              <a:rPr lang="en-CA" dirty="0"/>
              <a:t>✅ Database: MySQL</a:t>
            </a:r>
          </a:p>
          <a:p>
            <a:pPr marL="0" indent="0">
              <a:buNone/>
            </a:pPr>
            <a:r>
              <a:rPr lang="en-CA" dirty="0"/>
              <a:t>✅ Frontend: Ionic </a:t>
            </a:r>
          </a:p>
          <a:p>
            <a:pPr marL="0" indent="0">
              <a:buNone/>
            </a:pPr>
            <a:r>
              <a:rPr lang="en-CA" dirty="0"/>
              <a:t>✅ Layout: HTML, CSS, SASS, 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36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941A7-2308-7B4F-A5C9-99C62E07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Road Bumps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3DFDE-AEF5-D14A-BAEE-56D4CF44A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authentication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Browser local storage update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DB foreign key cascade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 filter function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File upload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481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8ED5-70AC-6F47-A5BA-234BF278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Commercialize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23B56-5FEC-8A4F-A7BF-AD853CEF3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Monthly service fee from leasers (host) – this adjusts to the host’s annual income from the app. </a:t>
            </a:r>
          </a:p>
        </p:txBody>
      </p:sp>
    </p:spTree>
    <p:extLst>
      <p:ext uri="{BB962C8B-B14F-4D97-AF65-F5344CB8AC3E}">
        <p14:creationId xmlns:p14="http://schemas.microsoft.com/office/powerpoint/2010/main" val="2562342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1130</TotalTime>
  <Words>100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Circuit</vt:lpstr>
      <vt:lpstr>AutoGo   (a versatile car rental app)</vt:lpstr>
      <vt:lpstr>Technology Involved</vt:lpstr>
      <vt:lpstr>Road Bumps</vt:lpstr>
      <vt:lpstr>Commercialize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AutoGo   (a versatile car rental app)</dc:title>
  <dc:creator>Cao Zhang</dc:creator>
  <cp:lastModifiedBy>Cao Zhang</cp:lastModifiedBy>
  <cp:revision>2</cp:revision>
  <dcterms:created xsi:type="dcterms:W3CDTF">2021-08-16T20:13:51Z</dcterms:created>
  <dcterms:modified xsi:type="dcterms:W3CDTF">2021-08-17T15:04:11Z</dcterms:modified>
</cp:coreProperties>
</file>