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BFE0"/>
    <a:srgbClr val="328CC1"/>
    <a:srgbClr val="0B3C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38"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E3132A-A0AF-47FE-A616-FD345540FE5B}"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313346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3132A-A0AF-47FE-A616-FD345540FE5B}"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30909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3132A-A0AF-47FE-A616-FD345540FE5B}"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188570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3132A-A0AF-47FE-A616-FD345540FE5B}"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139259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E3132A-A0AF-47FE-A616-FD345540FE5B}"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57814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E3132A-A0AF-47FE-A616-FD345540FE5B}"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340737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E3132A-A0AF-47FE-A616-FD345540FE5B}"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265929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E3132A-A0AF-47FE-A616-FD345540FE5B}"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283770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3132A-A0AF-47FE-A616-FD345540FE5B}"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80231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E3132A-A0AF-47FE-A616-FD345540FE5B}"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75323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E3132A-A0AF-47FE-A616-FD345540FE5B}"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7EC0D-31B2-4DE3-96DD-9C2E5726E7AD}" type="slidenum">
              <a:rPr lang="en-US" smtClean="0"/>
              <a:t>‹#›</a:t>
            </a:fld>
            <a:endParaRPr lang="en-US"/>
          </a:p>
        </p:txBody>
      </p:sp>
    </p:spTree>
    <p:extLst>
      <p:ext uri="{BB962C8B-B14F-4D97-AF65-F5344CB8AC3E}">
        <p14:creationId xmlns:p14="http://schemas.microsoft.com/office/powerpoint/2010/main" val="41581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3132A-A0AF-47FE-A616-FD345540FE5B}" type="datetimeFigureOut">
              <a:rPr lang="en-US" smtClean="0"/>
              <a:t>10/20/2016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7EC0D-31B2-4DE3-96DD-9C2E5726E7AD}" type="slidenum">
              <a:rPr lang="en-US" smtClean="0"/>
              <a:t>‹#›</a:t>
            </a:fld>
            <a:endParaRPr lang="en-US"/>
          </a:p>
        </p:txBody>
      </p:sp>
    </p:spTree>
    <p:extLst>
      <p:ext uri="{BB962C8B-B14F-4D97-AF65-F5344CB8AC3E}">
        <p14:creationId xmlns:p14="http://schemas.microsoft.com/office/powerpoint/2010/main" val="3282885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5BFE0"/>
            </a:gs>
            <a:gs pos="100000">
              <a:srgbClr val="0B3C5D"/>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842963"/>
          </a:xfrm>
        </p:spPr>
        <p:txBody>
          <a:bodyPr>
            <a:normAutofit fontScale="90000"/>
          </a:bodyPr>
          <a:lstStyle/>
          <a:p>
            <a:r>
              <a:rPr lang="en-US" dirty="0" smtClean="0">
                <a:solidFill>
                  <a:srgbClr val="0B3C5D"/>
                </a:solidFill>
                <a:latin typeface="Levenim MT" panose="02010502060101010101" pitchFamily="2" charset="-79"/>
                <a:cs typeface="Levenim MT" panose="02010502060101010101" pitchFamily="2" charset="-79"/>
              </a:rPr>
              <a:t>Augmented Reality</a:t>
            </a:r>
            <a:endParaRPr lang="en-US" dirty="0">
              <a:solidFill>
                <a:srgbClr val="0B3C5D"/>
              </a:solidFill>
              <a:latin typeface="Levenim MT" panose="02010502060101010101" pitchFamily="2" charset="-79"/>
              <a:cs typeface="Levenim MT" panose="02010502060101010101" pitchFamily="2" charset="-79"/>
            </a:endParaRPr>
          </a:p>
        </p:txBody>
      </p:sp>
      <p:graphicFrame>
        <p:nvGraphicFramePr>
          <p:cNvPr id="4" name="Table 3"/>
          <p:cNvGraphicFramePr>
            <a:graphicFrameLocks noGrp="1"/>
          </p:cNvGraphicFramePr>
          <p:nvPr>
            <p:extLst>
              <p:ext uri="{D42A27DB-BD31-4B8C-83A1-F6EECF244321}">
                <p14:modId xmlns:p14="http://schemas.microsoft.com/office/powerpoint/2010/main" val="2600676384"/>
              </p:ext>
            </p:extLst>
          </p:nvPr>
        </p:nvGraphicFramePr>
        <p:xfrm>
          <a:off x="0" y="842963"/>
          <a:ext cx="12191998" cy="370840"/>
        </p:xfrm>
        <a:graphic>
          <a:graphicData uri="http://schemas.openxmlformats.org/drawingml/2006/table">
            <a:tbl>
              <a:tblPr firstRow="1" bandRow="1">
                <a:tableStyleId>{5940675A-B579-460E-94D1-54222C63F5DA}</a:tableStyleId>
              </a:tblPr>
              <a:tblGrid>
                <a:gridCol w="1741714">
                  <a:extLst>
                    <a:ext uri="{9D8B030D-6E8A-4147-A177-3AD203B41FA5}">
                      <a16:colId xmlns:a16="http://schemas.microsoft.com/office/drawing/2014/main" val="2391914197"/>
                    </a:ext>
                  </a:extLst>
                </a:gridCol>
                <a:gridCol w="1741714">
                  <a:extLst>
                    <a:ext uri="{9D8B030D-6E8A-4147-A177-3AD203B41FA5}">
                      <a16:colId xmlns:a16="http://schemas.microsoft.com/office/drawing/2014/main" val="4191189164"/>
                    </a:ext>
                  </a:extLst>
                </a:gridCol>
                <a:gridCol w="1741714">
                  <a:extLst>
                    <a:ext uri="{9D8B030D-6E8A-4147-A177-3AD203B41FA5}">
                      <a16:colId xmlns:a16="http://schemas.microsoft.com/office/drawing/2014/main" val="2082323174"/>
                    </a:ext>
                  </a:extLst>
                </a:gridCol>
                <a:gridCol w="1741714">
                  <a:extLst>
                    <a:ext uri="{9D8B030D-6E8A-4147-A177-3AD203B41FA5}">
                      <a16:colId xmlns:a16="http://schemas.microsoft.com/office/drawing/2014/main" val="2738333672"/>
                    </a:ext>
                  </a:extLst>
                </a:gridCol>
                <a:gridCol w="1741714">
                  <a:extLst>
                    <a:ext uri="{9D8B030D-6E8A-4147-A177-3AD203B41FA5}">
                      <a16:colId xmlns:a16="http://schemas.microsoft.com/office/drawing/2014/main" val="67186313"/>
                    </a:ext>
                  </a:extLst>
                </a:gridCol>
                <a:gridCol w="1741714">
                  <a:extLst>
                    <a:ext uri="{9D8B030D-6E8A-4147-A177-3AD203B41FA5}">
                      <a16:colId xmlns:a16="http://schemas.microsoft.com/office/drawing/2014/main" val="1365745651"/>
                    </a:ext>
                  </a:extLst>
                </a:gridCol>
                <a:gridCol w="1741714">
                  <a:extLst>
                    <a:ext uri="{9D8B030D-6E8A-4147-A177-3AD203B41FA5}">
                      <a16:colId xmlns:a16="http://schemas.microsoft.com/office/drawing/2014/main" val="2180881284"/>
                    </a:ext>
                  </a:extLst>
                </a:gridCol>
              </a:tblGrid>
              <a:tr h="370840">
                <a:tc>
                  <a:txBody>
                    <a:bodyPr/>
                    <a:lstStyle/>
                    <a:p>
                      <a:pPr algn="ctr"/>
                      <a:r>
                        <a:rPr lang="en-US" dirty="0" smtClean="0">
                          <a:latin typeface="Corbel" panose="020B0503020204020204" pitchFamily="34" charset="0"/>
                        </a:rPr>
                        <a:t>Home</a:t>
                      </a:r>
                      <a:endParaRPr lang="en-US" dirty="0">
                        <a:latin typeface="Corbel" panose="020B0503020204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orbel" panose="020B0503020204020204" pitchFamily="34" charset="0"/>
                        </a:rPr>
                        <a:t>Architecture</a:t>
                      </a:r>
                      <a:endParaRPr lang="en-US" dirty="0">
                        <a:latin typeface="Corbel" panose="020B05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orbel" panose="020B0503020204020204" pitchFamily="34" charset="0"/>
                        </a:rPr>
                        <a:t>Entertainment</a:t>
                      </a:r>
                      <a:endParaRPr lang="en-US" dirty="0">
                        <a:latin typeface="Corbel" panose="020B05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orbel" panose="020B0503020204020204" pitchFamily="34" charset="0"/>
                        </a:rPr>
                        <a:t>History</a:t>
                      </a:r>
                      <a:endParaRPr lang="en-US" dirty="0">
                        <a:latin typeface="Corbel" panose="020B05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latin typeface="Corbel" panose="020B0503020204020204" pitchFamily="34" charset="0"/>
                        </a:rPr>
                        <a:t>Medical</a:t>
                      </a:r>
                      <a:endParaRPr lang="en-US" dirty="0">
                        <a:latin typeface="Corbel" panose="020B05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en-US" dirty="0" smtClean="0">
                          <a:latin typeface="Corbel" panose="020B0503020204020204" pitchFamily="34" charset="0"/>
                        </a:rPr>
                        <a:t>Science</a:t>
                      </a:r>
                      <a:endParaRPr lang="en-US" dirty="0">
                        <a:latin typeface="Corbel" panose="020B05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latin typeface="Corbel" panose="020B0503020204020204" pitchFamily="34" charset="0"/>
                        </a:rPr>
                        <a:t>Contact</a:t>
                      </a:r>
                      <a:endParaRPr lang="en-US" dirty="0">
                        <a:latin typeface="Corbel" panose="020B0503020204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1882636"/>
                  </a:ext>
                </a:extLst>
              </a:tr>
            </a:tbl>
          </a:graphicData>
        </a:graphic>
      </p:graphicFrame>
      <p:sp>
        <p:nvSpPr>
          <p:cNvPr id="12" name="TextBox 11"/>
          <p:cNvSpPr txBox="1"/>
          <p:nvPr/>
        </p:nvSpPr>
        <p:spPr>
          <a:xfrm>
            <a:off x="330199" y="1685926"/>
            <a:ext cx="7010401" cy="2554545"/>
          </a:xfrm>
          <a:prstGeom prst="rect">
            <a:avLst/>
          </a:prstGeom>
          <a:noFill/>
        </p:spPr>
        <p:txBody>
          <a:bodyPr wrap="square" rtlCol="0">
            <a:spAutoFit/>
          </a:bodyPr>
          <a:lstStyle/>
          <a:p>
            <a:pPr algn="ctr"/>
            <a:r>
              <a:rPr lang="en-US" sz="8000" dirty="0" smtClean="0">
                <a:solidFill>
                  <a:schemeClr val="bg1"/>
                </a:solidFill>
                <a:effectLst>
                  <a:outerShdw blurRad="190500" dist="50800" dir="5400000" algn="ctr" rotWithShape="0">
                    <a:schemeClr val="tx1"/>
                  </a:outerShdw>
                </a:effectLst>
                <a:latin typeface="Levenim MT" panose="02010502060101010101" pitchFamily="2" charset="-79"/>
                <a:cs typeface="Levenim MT" panose="02010502060101010101" pitchFamily="2" charset="-79"/>
              </a:rPr>
              <a:t>The Future of Computing</a:t>
            </a:r>
            <a:endParaRPr lang="en-US" sz="8000" dirty="0">
              <a:solidFill>
                <a:schemeClr val="bg1"/>
              </a:solidFill>
              <a:effectLst>
                <a:outerShdw blurRad="190500" dist="50800" dir="5400000" algn="ctr" rotWithShape="0">
                  <a:schemeClr val="tx1"/>
                </a:outerShdw>
              </a:effectLst>
              <a:latin typeface="Levenim MT" panose="02010502060101010101" pitchFamily="2" charset="-79"/>
              <a:cs typeface="Levenim MT" panose="02010502060101010101" pitchFamily="2" charset="-79"/>
            </a:endParaRPr>
          </a:p>
        </p:txBody>
      </p:sp>
      <p:cxnSp>
        <p:nvCxnSpPr>
          <p:cNvPr id="17" name="Straight Connector 16"/>
          <p:cNvCxnSpPr/>
          <p:nvPr/>
        </p:nvCxnSpPr>
        <p:spPr>
          <a:xfrm>
            <a:off x="7340600" y="1536700"/>
            <a:ext cx="0" cy="3011548"/>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7518400" y="1685926"/>
            <a:ext cx="4495800" cy="2862322"/>
          </a:xfrm>
          <a:prstGeom prst="rect">
            <a:avLst/>
          </a:prstGeom>
          <a:noFill/>
        </p:spPr>
        <p:txBody>
          <a:bodyPr wrap="square" rtlCol="0">
            <a:spAutoFit/>
          </a:bodyPr>
          <a:lstStyle/>
          <a:p>
            <a:pPr algn="just"/>
            <a:r>
              <a:rPr lang="en-US" dirty="0">
                <a:latin typeface="Levenim MT" panose="02010502060101010101" pitchFamily="2" charset="-79"/>
                <a:cs typeface="Levenim MT" panose="02010502060101010101" pitchFamily="2" charset="-79"/>
              </a:rPr>
              <a:t>Lorem ipsum dolor sit amet, consectetur adipiscing elit. Donec in sem ac lectus consequat dictum eu vel lorem. Nullam porttitor pellentesque gravida. Nam urna libero, ullamcorper nec sagittis eget, porttitor id sem. Morbi rhoncus pulvinar rutrum. Donec sed diam arcu. Aenean eu velit quis neque posuere tempus. Nulla in eros quam.</a:t>
            </a:r>
          </a:p>
        </p:txBody>
      </p:sp>
    </p:spTree>
    <p:extLst>
      <p:ext uri="{BB962C8B-B14F-4D97-AF65-F5344CB8AC3E}">
        <p14:creationId xmlns:p14="http://schemas.microsoft.com/office/powerpoint/2010/main" val="3927203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75</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Corbel</vt:lpstr>
      <vt:lpstr>Levenim MT</vt:lpstr>
      <vt:lpstr>Office Theme</vt:lpstr>
      <vt:lpstr>Augmented Reality</vt:lpstr>
    </vt:vector>
  </TitlesOfParts>
  <Company>Henry County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dc:title>
  <dc:creator>Redmon, Jacob Ryan</dc:creator>
  <cp:lastModifiedBy>Redmon, Jacob Ryan</cp:lastModifiedBy>
  <cp:revision>8</cp:revision>
  <dcterms:created xsi:type="dcterms:W3CDTF">2016-10-19T14:11:51Z</dcterms:created>
  <dcterms:modified xsi:type="dcterms:W3CDTF">2016-10-20T14:58:21Z</dcterms:modified>
</cp:coreProperties>
</file>