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73" r:id="rId12"/>
    <p:sldId id="26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27AE60"/>
    <a:srgbClr val="4A4A4A"/>
    <a:srgbClr val="042433"/>
    <a:srgbClr val="F4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David" userId="65d6f86e9a3dad4c" providerId="LiveId" clId="{2F491ABB-AFC6-4394-8067-EDA365F7266E}"/>
    <pc:docChg chg="undo custSel addSld delSld modSld sldOrd">
      <pc:chgData name="Henry David" userId="65d6f86e9a3dad4c" providerId="LiveId" clId="{2F491ABB-AFC6-4394-8067-EDA365F7266E}" dt="2025-08-09T18:32:19.259" v="7913" actId="14100"/>
      <pc:docMkLst>
        <pc:docMk/>
      </pc:docMkLst>
      <pc:sldChg chg="modSp mod ord">
        <pc:chgData name="Henry David" userId="65d6f86e9a3dad4c" providerId="LiveId" clId="{2F491ABB-AFC6-4394-8067-EDA365F7266E}" dt="2025-08-09T18:28:56.661" v="7904"/>
        <pc:sldMkLst>
          <pc:docMk/>
          <pc:sldMk cId="60443008" sldId="258"/>
        </pc:sldMkLst>
        <pc:spChg chg="mod">
          <ac:chgData name="Henry David" userId="65d6f86e9a3dad4c" providerId="LiveId" clId="{2F491ABB-AFC6-4394-8067-EDA365F7266E}" dt="2025-07-26T20:07:03.580" v="7186" actId="2711"/>
          <ac:spMkLst>
            <pc:docMk/>
            <pc:sldMk cId="60443008" sldId="258"/>
            <ac:spMk id="9" creationId="{019A48D6-7B07-BD8F-E65A-EEF841469D19}"/>
          </ac:spMkLst>
        </pc:spChg>
        <pc:spChg chg="mod">
          <ac:chgData name="Henry David" userId="65d6f86e9a3dad4c" providerId="LiveId" clId="{2F491ABB-AFC6-4394-8067-EDA365F7266E}" dt="2025-07-26T20:07:11.163" v="7187" actId="2711"/>
          <ac:spMkLst>
            <pc:docMk/>
            <pc:sldMk cId="60443008" sldId="258"/>
            <ac:spMk id="10" creationId="{AF74DAF6-27AB-7E71-B04E-9BE5D337D429}"/>
          </ac:spMkLst>
        </pc:spChg>
        <pc:spChg chg="mod">
          <ac:chgData name="Henry David" userId="65d6f86e9a3dad4c" providerId="LiveId" clId="{2F491ABB-AFC6-4394-8067-EDA365F7266E}" dt="2025-07-26T20:07:21.225" v="7188" actId="2711"/>
          <ac:spMkLst>
            <pc:docMk/>
            <pc:sldMk cId="60443008" sldId="258"/>
            <ac:spMk id="11" creationId="{FB853870-D062-783F-307D-E7ED4A681246}"/>
          </ac:spMkLst>
        </pc:spChg>
        <pc:spChg chg="mod">
          <ac:chgData name="Henry David" userId="65d6f86e9a3dad4c" providerId="LiveId" clId="{2F491ABB-AFC6-4394-8067-EDA365F7266E}" dt="2025-07-26T20:06:51.899" v="7185" actId="2711"/>
          <ac:spMkLst>
            <pc:docMk/>
            <pc:sldMk cId="60443008" sldId="258"/>
            <ac:spMk id="13" creationId="{48347134-FC93-B02A-79AF-FE5DCC3C6E5A}"/>
          </ac:spMkLst>
        </pc:spChg>
        <pc:spChg chg="mod">
          <ac:chgData name="Henry David" userId="65d6f86e9a3dad4c" providerId="LiveId" clId="{2F491ABB-AFC6-4394-8067-EDA365F7266E}" dt="2025-07-26T20:06:41.402" v="7184" actId="2711"/>
          <ac:spMkLst>
            <pc:docMk/>
            <pc:sldMk cId="60443008" sldId="258"/>
            <ac:spMk id="14" creationId="{CCBEC613-FA31-11E4-7B3A-5FF25686B6AC}"/>
          </ac:spMkLst>
        </pc:spChg>
        <pc:spChg chg="mod">
          <ac:chgData name="Henry David" userId="65d6f86e9a3dad4c" providerId="LiveId" clId="{2F491ABB-AFC6-4394-8067-EDA365F7266E}" dt="2025-07-26T20:06:32.803" v="7183" actId="2711"/>
          <ac:spMkLst>
            <pc:docMk/>
            <pc:sldMk cId="60443008" sldId="258"/>
            <ac:spMk id="16" creationId="{960B9E27-5199-40ED-1619-559F8386ABD3}"/>
          </ac:spMkLst>
        </pc:spChg>
        <pc:spChg chg="mod">
          <ac:chgData name="Henry David" userId="65d6f86e9a3dad4c" providerId="LiveId" clId="{2F491ABB-AFC6-4394-8067-EDA365F7266E}" dt="2025-07-26T20:06:20.482" v="7181" actId="2711"/>
          <ac:spMkLst>
            <pc:docMk/>
            <pc:sldMk cId="60443008" sldId="258"/>
            <ac:spMk id="17" creationId="{72D4B940-82AF-EDC1-8600-DAFFD03C1DDE}"/>
          </ac:spMkLst>
        </pc:spChg>
      </pc:sldChg>
      <pc:sldChg chg="addSp delSp modSp del mod">
        <pc:chgData name="Henry David" userId="65d6f86e9a3dad4c" providerId="LiveId" clId="{2F491ABB-AFC6-4394-8067-EDA365F7266E}" dt="2025-07-26T19:24:52.123" v="6878" actId="2696"/>
        <pc:sldMkLst>
          <pc:docMk/>
          <pc:sldMk cId="2873335429" sldId="260"/>
        </pc:sldMkLst>
        <pc:spChg chg="add del mod">
          <ac:chgData name="Henry David" userId="65d6f86e9a3dad4c" providerId="LiveId" clId="{2F491ABB-AFC6-4394-8067-EDA365F7266E}" dt="2025-07-25T20:53:27.571" v="9" actId="20577"/>
          <ac:spMkLst>
            <pc:docMk/>
            <pc:sldMk cId="2873335429" sldId="260"/>
            <ac:spMk id="2" creationId="{7991BFD7-395C-CB4B-3ACE-FCFDCCFB3EA4}"/>
          </ac:spMkLst>
        </pc:spChg>
      </pc:sldChg>
      <pc:sldChg chg="addSp delSp modSp mod">
        <pc:chgData name="Henry David" userId="65d6f86e9a3dad4c" providerId="LiveId" clId="{2F491ABB-AFC6-4394-8067-EDA365F7266E}" dt="2025-07-26T19:42:38.379" v="7108" actId="14100"/>
        <pc:sldMkLst>
          <pc:docMk/>
          <pc:sldMk cId="1272545347" sldId="261"/>
        </pc:sldMkLst>
        <pc:spChg chg="mod">
          <ac:chgData name="Henry David" userId="65d6f86e9a3dad4c" providerId="LiveId" clId="{2F491ABB-AFC6-4394-8067-EDA365F7266E}" dt="2025-07-26T19:42:38.379" v="7108" actId="14100"/>
          <ac:spMkLst>
            <pc:docMk/>
            <pc:sldMk cId="1272545347" sldId="261"/>
            <ac:spMk id="2" creationId="{5C6EBD33-414D-92B1-C719-D21C6F704DB6}"/>
          </ac:spMkLst>
        </pc:spChg>
        <pc:spChg chg="mod">
          <ac:chgData name="Henry David" userId="65d6f86e9a3dad4c" providerId="LiveId" clId="{2F491ABB-AFC6-4394-8067-EDA365F7266E}" dt="2025-07-26T16:39:49.772" v="3576" actId="1076"/>
          <ac:spMkLst>
            <pc:docMk/>
            <pc:sldMk cId="1272545347" sldId="261"/>
            <ac:spMk id="3" creationId="{D1FBB520-91E4-418B-3026-5CBB53C976A1}"/>
          </ac:spMkLst>
        </pc:spChg>
        <pc:spChg chg="add mod ord">
          <ac:chgData name="Henry David" userId="65d6f86e9a3dad4c" providerId="LiveId" clId="{2F491ABB-AFC6-4394-8067-EDA365F7266E}" dt="2025-07-26T16:34:52.389" v="3330" actId="171"/>
          <ac:spMkLst>
            <pc:docMk/>
            <pc:sldMk cId="1272545347" sldId="261"/>
            <ac:spMk id="11" creationId="{E23814F5-8B13-3DB4-A24A-3B24D19E2A35}"/>
          </ac:spMkLst>
        </pc:spChg>
        <pc:spChg chg="add del mod">
          <ac:chgData name="Henry David" userId="65d6f86e9a3dad4c" providerId="LiveId" clId="{2F491ABB-AFC6-4394-8067-EDA365F7266E}" dt="2025-07-26T16:36:21.737" v="3444" actId="21"/>
          <ac:spMkLst>
            <pc:docMk/>
            <pc:sldMk cId="1272545347" sldId="261"/>
            <ac:spMk id="12" creationId="{1D8C9009-A3BB-2A46-9AC2-00ECB611421E}"/>
          </ac:spMkLst>
        </pc:spChg>
        <pc:spChg chg="add mod">
          <ac:chgData name="Henry David" userId="65d6f86e9a3dad4c" providerId="LiveId" clId="{2F491ABB-AFC6-4394-8067-EDA365F7266E}" dt="2025-07-26T16:40:20.461" v="3580" actId="14100"/>
          <ac:spMkLst>
            <pc:docMk/>
            <pc:sldMk cId="1272545347" sldId="261"/>
            <ac:spMk id="13" creationId="{E67290AB-3CDF-43F6-2A7C-ADF2849AC80E}"/>
          </ac:spMkLst>
        </pc:spChg>
        <pc:spChg chg="add mod">
          <ac:chgData name="Henry David" userId="65d6f86e9a3dad4c" providerId="LiveId" clId="{2F491ABB-AFC6-4394-8067-EDA365F7266E}" dt="2025-07-26T16:40:34.981" v="3582" actId="14100"/>
          <ac:spMkLst>
            <pc:docMk/>
            <pc:sldMk cId="1272545347" sldId="261"/>
            <ac:spMk id="14" creationId="{D8C09E85-D261-9CE2-A0D9-130252740BCF}"/>
          </ac:spMkLst>
        </pc:spChg>
        <pc:spChg chg="add mod">
          <ac:chgData name="Henry David" userId="65d6f86e9a3dad4c" providerId="LiveId" clId="{2F491ABB-AFC6-4394-8067-EDA365F7266E}" dt="2025-07-26T16:40:55.166" v="3584" actId="14100"/>
          <ac:spMkLst>
            <pc:docMk/>
            <pc:sldMk cId="1272545347" sldId="261"/>
            <ac:spMk id="15" creationId="{2911187F-2F77-6B86-762B-83D5EDD9D52B}"/>
          </ac:spMkLst>
        </pc:spChg>
        <pc:spChg chg="add mod">
          <ac:chgData name="Henry David" userId="65d6f86e9a3dad4c" providerId="LiveId" clId="{2F491ABB-AFC6-4394-8067-EDA365F7266E}" dt="2025-07-26T19:31:35.927" v="7082" actId="1076"/>
          <ac:spMkLst>
            <pc:docMk/>
            <pc:sldMk cId="1272545347" sldId="261"/>
            <ac:spMk id="16" creationId="{B16DE2CC-A7DF-4626-55CA-BDBE6729C3BF}"/>
          </ac:spMkLst>
        </pc:spChg>
        <pc:spChg chg="add mod">
          <ac:chgData name="Henry David" userId="65d6f86e9a3dad4c" providerId="LiveId" clId="{2F491ABB-AFC6-4394-8067-EDA365F7266E}" dt="2025-07-26T19:31:30.663" v="7081" actId="1076"/>
          <ac:spMkLst>
            <pc:docMk/>
            <pc:sldMk cId="1272545347" sldId="261"/>
            <ac:spMk id="17" creationId="{283D8987-8A5C-D52A-A9C3-4DEE43E115BA}"/>
          </ac:spMkLst>
        </pc:spChg>
        <pc:spChg chg="add mod">
          <ac:chgData name="Henry David" userId="65d6f86e9a3dad4c" providerId="LiveId" clId="{2F491ABB-AFC6-4394-8067-EDA365F7266E}" dt="2025-07-26T19:31:26.135" v="7080" actId="1076"/>
          <ac:spMkLst>
            <pc:docMk/>
            <pc:sldMk cId="1272545347" sldId="261"/>
            <ac:spMk id="18" creationId="{EC80764B-0E05-E89B-374C-27D8A562988B}"/>
          </ac:spMkLst>
        </pc:spChg>
        <pc:grpChg chg="del mod">
          <ac:chgData name="Henry David" userId="65d6f86e9a3dad4c" providerId="LiveId" clId="{2F491ABB-AFC6-4394-8067-EDA365F7266E}" dt="2025-07-26T15:36:12.423" v="3324" actId="21"/>
          <ac:grpSpMkLst>
            <pc:docMk/>
            <pc:sldMk cId="1272545347" sldId="261"/>
            <ac:grpSpMk id="10" creationId="{9E84E1B3-CF82-3A1B-EAF8-CF51567D0888}"/>
          </ac:grpSpMkLst>
        </pc:grpChg>
      </pc:sldChg>
      <pc:sldChg chg="addSp delSp modSp mod">
        <pc:chgData name="Henry David" userId="65d6f86e9a3dad4c" providerId="LiveId" clId="{2F491ABB-AFC6-4394-8067-EDA365F7266E}" dt="2025-08-09T18:31:05.252" v="7908" actId="14100"/>
        <pc:sldMkLst>
          <pc:docMk/>
          <pc:sldMk cId="1979511947" sldId="262"/>
        </pc:sldMkLst>
        <pc:spChg chg="del mod">
          <ac:chgData name="Henry David" userId="65d6f86e9a3dad4c" providerId="LiveId" clId="{2F491ABB-AFC6-4394-8067-EDA365F7266E}" dt="2025-07-26T16:56:49.792" v="4219" actId="21"/>
          <ac:spMkLst>
            <pc:docMk/>
            <pc:sldMk cId="1979511947" sldId="262"/>
            <ac:spMk id="2" creationId="{2A8E2896-C251-F4BE-476D-67C3E8BC9607}"/>
          </ac:spMkLst>
        </pc:spChg>
        <pc:graphicFrameChg chg="add mod">
          <ac:chgData name="Henry David" userId="65d6f86e9a3dad4c" providerId="LiveId" clId="{2F491ABB-AFC6-4394-8067-EDA365F7266E}" dt="2025-08-09T18:31:05.252" v="7908" actId="14100"/>
          <ac:graphicFrameMkLst>
            <pc:docMk/>
            <pc:sldMk cId="1979511947" sldId="262"/>
            <ac:graphicFrameMk id="2" creationId="{548C4596-B461-06B5-6CBF-6537F92E5038}"/>
          </ac:graphicFrameMkLst>
        </pc:graphicFrameChg>
      </pc:sldChg>
      <pc:sldChg chg="addSp delSp modSp add mod">
        <pc:chgData name="Henry David" userId="65d6f86e9a3dad4c" providerId="LiveId" clId="{2F491ABB-AFC6-4394-8067-EDA365F7266E}" dt="2025-07-26T19:25:04.587" v="6881" actId="21"/>
        <pc:sldMkLst>
          <pc:docMk/>
          <pc:sldMk cId="1636252625" sldId="263"/>
        </pc:sldMkLst>
        <pc:spChg chg="del">
          <ac:chgData name="Henry David" userId="65d6f86e9a3dad4c" providerId="LiveId" clId="{2F491ABB-AFC6-4394-8067-EDA365F7266E}" dt="2025-07-25T20:53:53.564" v="14" actId="21"/>
          <ac:spMkLst>
            <pc:docMk/>
            <pc:sldMk cId="1636252625" sldId="263"/>
            <ac:spMk id="2" creationId="{7991BFD7-395C-CB4B-3ACE-FCFDCCFB3EA4}"/>
          </ac:spMkLst>
        </pc:spChg>
        <pc:spChg chg="del">
          <ac:chgData name="Henry David" userId="65d6f86e9a3dad4c" providerId="LiveId" clId="{2F491ABB-AFC6-4394-8067-EDA365F7266E}" dt="2025-07-25T20:53:55.755" v="15" actId="21"/>
          <ac:spMkLst>
            <pc:docMk/>
            <pc:sldMk cId="1636252625" sldId="263"/>
            <ac:spMk id="3" creationId="{EF867AA3-C319-02CB-E5C6-7DFC16DF12E2}"/>
          </ac:spMkLst>
        </pc:spChg>
        <pc:spChg chg="del">
          <ac:chgData name="Henry David" userId="65d6f86e9a3dad4c" providerId="LiveId" clId="{2F491ABB-AFC6-4394-8067-EDA365F7266E}" dt="2025-07-25T20:54:05.159" v="19" actId="21"/>
          <ac:spMkLst>
            <pc:docMk/>
            <pc:sldMk cId="1636252625" sldId="263"/>
            <ac:spMk id="4" creationId="{45204999-68D7-A611-F362-35CBADAAFA20}"/>
          </ac:spMkLst>
        </pc:spChg>
        <pc:spChg chg="del">
          <ac:chgData name="Henry David" userId="65d6f86e9a3dad4c" providerId="LiveId" clId="{2F491ABB-AFC6-4394-8067-EDA365F7266E}" dt="2025-07-25T20:54:01.356" v="17" actId="21"/>
          <ac:spMkLst>
            <pc:docMk/>
            <pc:sldMk cId="1636252625" sldId="263"/>
            <ac:spMk id="5" creationId="{CA371A19-CC45-ECCB-7633-97D4FD509ED3}"/>
          </ac:spMkLst>
        </pc:spChg>
        <pc:spChg chg="del">
          <ac:chgData name="Henry David" userId="65d6f86e9a3dad4c" providerId="LiveId" clId="{2F491ABB-AFC6-4394-8067-EDA365F7266E}" dt="2025-07-25T20:54:08.764" v="21" actId="21"/>
          <ac:spMkLst>
            <pc:docMk/>
            <pc:sldMk cId="1636252625" sldId="263"/>
            <ac:spMk id="6" creationId="{080BFB96-5CF8-5E5E-D273-DFD0306AD0BB}"/>
          </ac:spMkLst>
        </pc:spChg>
        <pc:spChg chg="del">
          <ac:chgData name="Henry David" userId="65d6f86e9a3dad4c" providerId="LiveId" clId="{2F491ABB-AFC6-4394-8067-EDA365F7266E}" dt="2025-07-25T20:53:59.476" v="16" actId="21"/>
          <ac:spMkLst>
            <pc:docMk/>
            <pc:sldMk cId="1636252625" sldId="263"/>
            <ac:spMk id="7" creationId="{EF88AEA7-9206-8B77-CE77-5D953A2ADD92}"/>
          </ac:spMkLst>
        </pc:spChg>
        <pc:spChg chg="del">
          <ac:chgData name="Henry David" userId="65d6f86e9a3dad4c" providerId="LiveId" clId="{2F491ABB-AFC6-4394-8067-EDA365F7266E}" dt="2025-07-25T20:54:02.859" v="18" actId="21"/>
          <ac:spMkLst>
            <pc:docMk/>
            <pc:sldMk cId="1636252625" sldId="263"/>
            <ac:spMk id="8" creationId="{E6BA82E9-B296-9205-24B3-5ADC508E0018}"/>
          </ac:spMkLst>
        </pc:spChg>
        <pc:spChg chg="del">
          <ac:chgData name="Henry David" userId="65d6f86e9a3dad4c" providerId="LiveId" clId="{2F491ABB-AFC6-4394-8067-EDA365F7266E}" dt="2025-07-25T20:54:10.403" v="22" actId="21"/>
          <ac:spMkLst>
            <pc:docMk/>
            <pc:sldMk cId="1636252625" sldId="263"/>
            <ac:spMk id="9" creationId="{246DF5D1-9BE8-6C1C-0A5E-90EA810C2A96}"/>
          </ac:spMkLst>
        </pc:spChg>
        <pc:spChg chg="del">
          <ac:chgData name="Henry David" userId="65d6f86e9a3dad4c" providerId="LiveId" clId="{2F491ABB-AFC6-4394-8067-EDA365F7266E}" dt="2025-07-25T20:54:07.012" v="20" actId="21"/>
          <ac:spMkLst>
            <pc:docMk/>
            <pc:sldMk cId="1636252625" sldId="263"/>
            <ac:spMk id="10" creationId="{2A21E560-607F-66F4-E717-87940E9E4E1B}"/>
          </ac:spMkLst>
        </pc:spChg>
        <pc:spChg chg="add del mod">
          <ac:chgData name="Henry David" userId="65d6f86e9a3dad4c" providerId="LiveId" clId="{2F491ABB-AFC6-4394-8067-EDA365F7266E}" dt="2025-07-26T19:25:04.587" v="6881" actId="21"/>
          <ac:spMkLst>
            <pc:docMk/>
            <pc:sldMk cId="1636252625" sldId="263"/>
            <ac:spMk id="11" creationId="{E8887531-FA92-684D-790F-535146F07B58}"/>
          </ac:spMkLst>
        </pc:spChg>
        <pc:spChg chg="add mod">
          <ac:chgData name="Henry David" userId="65d6f86e9a3dad4c" providerId="LiveId" clId="{2F491ABB-AFC6-4394-8067-EDA365F7266E}" dt="2025-07-25T20:55:59.904" v="89" actId="1076"/>
          <ac:spMkLst>
            <pc:docMk/>
            <pc:sldMk cId="1636252625" sldId="263"/>
            <ac:spMk id="12" creationId="{0A71FA6F-D852-9CBD-69CB-7E90EC153133}"/>
          </ac:spMkLst>
        </pc:spChg>
        <pc:spChg chg="add del mod">
          <ac:chgData name="Henry David" userId="65d6f86e9a3dad4c" providerId="LiveId" clId="{2F491ABB-AFC6-4394-8067-EDA365F7266E}" dt="2025-07-25T20:56:06.044" v="90" actId="21"/>
          <ac:spMkLst>
            <pc:docMk/>
            <pc:sldMk cId="1636252625" sldId="263"/>
            <ac:spMk id="13" creationId="{E637BDE6-2A7A-9798-277D-7635BE21949D}"/>
          </ac:spMkLst>
        </pc:spChg>
        <pc:spChg chg="add mod">
          <ac:chgData name="Henry David" userId="65d6f86e9a3dad4c" providerId="LiveId" clId="{2F491ABB-AFC6-4394-8067-EDA365F7266E}" dt="2025-07-25T21:01:00.318" v="134" actId="1076"/>
          <ac:spMkLst>
            <pc:docMk/>
            <pc:sldMk cId="1636252625" sldId="263"/>
            <ac:spMk id="17" creationId="{C8163508-4760-CA87-26B1-B5E56901DDCA}"/>
          </ac:spMkLst>
        </pc:spChg>
        <pc:spChg chg="add mod">
          <ac:chgData name="Henry David" userId="65d6f86e9a3dad4c" providerId="LiveId" clId="{2F491ABB-AFC6-4394-8067-EDA365F7266E}" dt="2025-07-25T21:02:18.469" v="271" actId="1076"/>
          <ac:spMkLst>
            <pc:docMk/>
            <pc:sldMk cId="1636252625" sldId="263"/>
            <ac:spMk id="18" creationId="{7E01B29F-E35A-5232-5F25-B41DB4A74882}"/>
          </ac:spMkLst>
        </pc:spChg>
        <pc:spChg chg="add mod">
          <ac:chgData name="Henry David" userId="65d6f86e9a3dad4c" providerId="LiveId" clId="{2F491ABB-AFC6-4394-8067-EDA365F7266E}" dt="2025-07-25T21:05:13.046" v="357" actId="1076"/>
          <ac:spMkLst>
            <pc:docMk/>
            <pc:sldMk cId="1636252625" sldId="263"/>
            <ac:spMk id="19" creationId="{F6901AFD-7CD8-48E8-7F6A-92F33B480E54}"/>
          </ac:spMkLst>
        </pc:spChg>
        <pc:spChg chg="add mod">
          <ac:chgData name="Henry David" userId="65d6f86e9a3dad4c" providerId="LiveId" clId="{2F491ABB-AFC6-4394-8067-EDA365F7266E}" dt="2025-07-25T21:04:32.732" v="330" actId="1076"/>
          <ac:spMkLst>
            <pc:docMk/>
            <pc:sldMk cId="1636252625" sldId="263"/>
            <ac:spMk id="20" creationId="{A66ED127-3A0A-7F0F-9B79-2CDD55000E42}"/>
          </ac:spMkLst>
        </pc:spChg>
        <pc:spChg chg="add mod">
          <ac:chgData name="Henry David" userId="65d6f86e9a3dad4c" providerId="LiveId" clId="{2F491ABB-AFC6-4394-8067-EDA365F7266E}" dt="2025-07-25T21:05:05.732" v="355" actId="1076"/>
          <ac:spMkLst>
            <pc:docMk/>
            <pc:sldMk cId="1636252625" sldId="263"/>
            <ac:spMk id="21" creationId="{517CFF5E-E737-8853-6FEC-3A29C72EFA44}"/>
          </ac:spMkLst>
        </pc:spChg>
        <pc:spChg chg="add mod">
          <ac:chgData name="Henry David" userId="65d6f86e9a3dad4c" providerId="LiveId" clId="{2F491ABB-AFC6-4394-8067-EDA365F7266E}" dt="2025-07-25T21:05:33.924" v="365" actId="14100"/>
          <ac:spMkLst>
            <pc:docMk/>
            <pc:sldMk cId="1636252625" sldId="263"/>
            <ac:spMk id="22" creationId="{7C1D117B-61CC-3F8C-D2E7-7AF2D1F6034E}"/>
          </ac:spMkLst>
        </pc:spChg>
        <pc:spChg chg="add mod">
          <ac:chgData name="Henry David" userId="65d6f86e9a3dad4c" providerId="LiveId" clId="{2F491ABB-AFC6-4394-8067-EDA365F7266E}" dt="2025-07-25T21:05:42.196" v="369" actId="20577"/>
          <ac:spMkLst>
            <pc:docMk/>
            <pc:sldMk cId="1636252625" sldId="263"/>
            <ac:spMk id="23" creationId="{D9FA1593-13C9-B0BB-8535-38C81C20F5B6}"/>
          </ac:spMkLst>
        </pc:spChg>
        <pc:spChg chg="add mod">
          <ac:chgData name="Henry David" userId="65d6f86e9a3dad4c" providerId="LiveId" clId="{2F491ABB-AFC6-4394-8067-EDA365F7266E}" dt="2025-07-25T21:06:17.940" v="377" actId="14100"/>
          <ac:spMkLst>
            <pc:docMk/>
            <pc:sldMk cId="1636252625" sldId="263"/>
            <ac:spMk id="24" creationId="{E76689B5-7A6B-1349-79A9-F11272FEDB3B}"/>
          </ac:spMkLst>
        </pc:spChg>
        <pc:graphicFrameChg chg="add del mod">
          <ac:chgData name="Henry David" userId="65d6f86e9a3dad4c" providerId="LiveId" clId="{2F491ABB-AFC6-4394-8067-EDA365F7266E}" dt="2025-07-25T21:06:27.589" v="379" actId="14100"/>
          <ac:graphicFrameMkLst>
            <pc:docMk/>
            <pc:sldMk cId="1636252625" sldId="263"/>
            <ac:graphicFrameMk id="16" creationId="{9098ECE7-2117-3C29-FBD4-7202D1DB7DE8}"/>
          </ac:graphicFrameMkLst>
        </pc:graphicFrameChg>
      </pc:sldChg>
      <pc:sldChg chg="add del">
        <pc:chgData name="Henry David" userId="65d6f86e9a3dad4c" providerId="LiveId" clId="{2F491ABB-AFC6-4394-8067-EDA365F7266E}" dt="2025-07-25T20:53:44.347" v="12" actId="2696"/>
        <pc:sldMkLst>
          <pc:docMk/>
          <pc:sldMk cId="2796145829" sldId="263"/>
        </pc:sldMkLst>
      </pc:sldChg>
      <pc:sldChg chg="addSp delSp modSp add mod">
        <pc:chgData name="Henry David" userId="65d6f86e9a3dad4c" providerId="LiveId" clId="{2F491ABB-AFC6-4394-8067-EDA365F7266E}" dt="2025-07-25T22:35:26.598" v="1253" actId="20577"/>
        <pc:sldMkLst>
          <pc:docMk/>
          <pc:sldMk cId="3762409131" sldId="264"/>
        </pc:sldMkLst>
        <pc:spChg chg="add mod">
          <ac:chgData name="Henry David" userId="65d6f86e9a3dad4c" providerId="LiveId" clId="{2F491ABB-AFC6-4394-8067-EDA365F7266E}" dt="2025-07-25T21:21:05.205" v="682" actId="14100"/>
          <ac:spMkLst>
            <pc:docMk/>
            <pc:sldMk cId="3762409131" sldId="264"/>
            <ac:spMk id="2" creationId="{67C2A9FB-CC3F-43D8-7B50-9AAD340E38BF}"/>
          </ac:spMkLst>
        </pc:spChg>
        <pc:spChg chg="add mod">
          <ac:chgData name="Henry David" userId="65d6f86e9a3dad4c" providerId="LiveId" clId="{2F491ABB-AFC6-4394-8067-EDA365F7266E}" dt="2025-07-25T21:23:08.036" v="684" actId="1076"/>
          <ac:spMkLst>
            <pc:docMk/>
            <pc:sldMk cId="3762409131" sldId="264"/>
            <ac:spMk id="3" creationId="{F1022C13-7A86-6F59-E68D-5D28EECE3BA8}"/>
          </ac:spMkLst>
        </pc:spChg>
        <pc:spChg chg="add mod">
          <ac:chgData name="Henry David" userId="65d6f86e9a3dad4c" providerId="LiveId" clId="{2F491ABB-AFC6-4394-8067-EDA365F7266E}" dt="2025-07-25T22:35:26.598" v="1253" actId="20577"/>
          <ac:spMkLst>
            <pc:docMk/>
            <pc:sldMk cId="3762409131" sldId="264"/>
            <ac:spMk id="4" creationId="{F09251A8-867C-0890-B153-A57977898ADC}"/>
          </ac:spMkLst>
        </pc:spChg>
        <pc:spChg chg="add mod">
          <ac:chgData name="Henry David" userId="65d6f86e9a3dad4c" providerId="LiveId" clId="{2F491ABB-AFC6-4394-8067-EDA365F7266E}" dt="2025-07-25T22:31:13.455" v="1029" actId="1076"/>
          <ac:spMkLst>
            <pc:docMk/>
            <pc:sldMk cId="3762409131" sldId="264"/>
            <ac:spMk id="6" creationId="{FAEFC6F8-6A8D-B9EB-502D-0DF6453BE408}"/>
          </ac:spMkLst>
        </pc:spChg>
        <pc:spChg chg="add mod">
          <ac:chgData name="Henry David" userId="65d6f86e9a3dad4c" providerId="LiveId" clId="{2F491ABB-AFC6-4394-8067-EDA365F7266E}" dt="2025-07-25T22:31:27.038" v="1031" actId="1076"/>
          <ac:spMkLst>
            <pc:docMk/>
            <pc:sldMk cId="3762409131" sldId="264"/>
            <ac:spMk id="7" creationId="{019E3C41-B073-F9A1-8A1D-CDB9FB8684D8}"/>
          </ac:spMkLst>
        </pc:spChg>
        <pc:spChg chg="add mod">
          <ac:chgData name="Henry David" userId="65d6f86e9a3dad4c" providerId="LiveId" clId="{2F491ABB-AFC6-4394-8067-EDA365F7266E}" dt="2025-07-25T22:31:35.398" v="1033" actId="1076"/>
          <ac:spMkLst>
            <pc:docMk/>
            <pc:sldMk cId="3762409131" sldId="264"/>
            <ac:spMk id="8" creationId="{1945DCBB-E165-7E5B-3E9D-7545E89875DF}"/>
          </ac:spMkLst>
        </pc:spChg>
        <pc:spChg chg="add mod">
          <ac:chgData name="Henry David" userId="65d6f86e9a3dad4c" providerId="LiveId" clId="{2F491ABB-AFC6-4394-8067-EDA365F7266E}" dt="2025-07-25T22:31:43.550" v="1035" actId="1076"/>
          <ac:spMkLst>
            <pc:docMk/>
            <pc:sldMk cId="3762409131" sldId="264"/>
            <ac:spMk id="9" creationId="{D22C9376-F95E-0715-CAAB-2FED5F008E1D}"/>
          </ac:spMkLst>
        </pc:spChg>
        <pc:spChg chg="mod">
          <ac:chgData name="Henry David" userId="65d6f86e9a3dad4c" providerId="LiveId" clId="{2F491ABB-AFC6-4394-8067-EDA365F7266E}" dt="2025-07-25T21:19:26.344" v="649" actId="20577"/>
          <ac:spMkLst>
            <pc:docMk/>
            <pc:sldMk cId="3762409131" sldId="264"/>
            <ac:spMk id="12" creationId="{0A71FA6F-D852-9CBD-69CB-7E90EC153133}"/>
          </ac:spMkLst>
        </pc:spChg>
        <pc:spChg chg="mod">
          <ac:chgData name="Henry David" userId="65d6f86e9a3dad4c" providerId="LiveId" clId="{2F491ABB-AFC6-4394-8067-EDA365F7266E}" dt="2025-07-25T21:14:35.552" v="527" actId="1076"/>
          <ac:spMkLst>
            <pc:docMk/>
            <pc:sldMk cId="3762409131" sldId="264"/>
            <ac:spMk id="17" creationId="{C8163508-4760-CA87-26B1-B5E56901DDCA}"/>
          </ac:spMkLst>
        </pc:spChg>
        <pc:spChg chg="del mod">
          <ac:chgData name="Henry David" userId="65d6f86e9a3dad4c" providerId="LiveId" clId="{2F491ABB-AFC6-4394-8067-EDA365F7266E}" dt="2025-07-25T21:14:06.234" v="522" actId="21"/>
          <ac:spMkLst>
            <pc:docMk/>
            <pc:sldMk cId="3762409131" sldId="264"/>
            <ac:spMk id="18" creationId="{7E01B29F-E35A-5232-5F25-B41DB4A74882}"/>
          </ac:spMkLst>
        </pc:spChg>
        <pc:spChg chg="add del mod">
          <ac:chgData name="Henry David" userId="65d6f86e9a3dad4c" providerId="LiveId" clId="{2F491ABB-AFC6-4394-8067-EDA365F7266E}" dt="2025-07-25T21:16:01.320" v="564" actId="14100"/>
          <ac:spMkLst>
            <pc:docMk/>
            <pc:sldMk cId="3762409131" sldId="264"/>
            <ac:spMk id="19" creationId="{F6901AFD-7CD8-48E8-7F6A-92F33B480E54}"/>
          </ac:spMkLst>
        </pc:spChg>
        <pc:spChg chg="mod">
          <ac:chgData name="Henry David" userId="65d6f86e9a3dad4c" providerId="LiveId" clId="{2F491ABB-AFC6-4394-8067-EDA365F7266E}" dt="2025-07-25T21:16:28.919" v="590" actId="1076"/>
          <ac:spMkLst>
            <pc:docMk/>
            <pc:sldMk cId="3762409131" sldId="264"/>
            <ac:spMk id="20" creationId="{A66ED127-3A0A-7F0F-9B79-2CDD55000E42}"/>
          </ac:spMkLst>
        </pc:spChg>
        <pc:spChg chg="mod">
          <ac:chgData name="Henry David" userId="65d6f86e9a3dad4c" providerId="LiveId" clId="{2F491ABB-AFC6-4394-8067-EDA365F7266E}" dt="2025-07-25T21:23:41.827" v="711" actId="1076"/>
          <ac:spMkLst>
            <pc:docMk/>
            <pc:sldMk cId="3762409131" sldId="264"/>
            <ac:spMk id="21" creationId="{517CFF5E-E737-8853-6FEC-3A29C72EFA44}"/>
          </ac:spMkLst>
        </pc:spChg>
        <pc:spChg chg="mod">
          <ac:chgData name="Henry David" userId="65d6f86e9a3dad4c" providerId="LiveId" clId="{2F491ABB-AFC6-4394-8067-EDA365F7266E}" dt="2025-07-25T21:20:05.838" v="660" actId="20577"/>
          <ac:spMkLst>
            <pc:docMk/>
            <pc:sldMk cId="3762409131" sldId="264"/>
            <ac:spMk id="22" creationId="{7C1D117B-61CC-3F8C-D2E7-7AF2D1F6034E}"/>
          </ac:spMkLst>
        </pc:spChg>
        <pc:spChg chg="mod">
          <ac:chgData name="Henry David" userId="65d6f86e9a3dad4c" providerId="LiveId" clId="{2F491ABB-AFC6-4394-8067-EDA365F7266E}" dt="2025-07-25T21:20:12.910" v="664" actId="20577"/>
          <ac:spMkLst>
            <pc:docMk/>
            <pc:sldMk cId="3762409131" sldId="264"/>
            <ac:spMk id="23" creationId="{D9FA1593-13C9-B0BB-8535-38C81C20F5B6}"/>
          </ac:spMkLst>
        </pc:spChg>
        <pc:spChg chg="mod">
          <ac:chgData name="Henry David" userId="65d6f86e9a3dad4c" providerId="LiveId" clId="{2F491ABB-AFC6-4394-8067-EDA365F7266E}" dt="2025-07-25T21:20:47.909" v="675" actId="14100"/>
          <ac:spMkLst>
            <pc:docMk/>
            <pc:sldMk cId="3762409131" sldId="264"/>
            <ac:spMk id="24" creationId="{E76689B5-7A6B-1349-79A9-F11272FEDB3B}"/>
          </ac:spMkLst>
        </pc:spChg>
        <pc:graphicFrameChg chg="add mod">
          <ac:chgData name="Henry David" userId="65d6f86e9a3dad4c" providerId="LiveId" clId="{2F491ABB-AFC6-4394-8067-EDA365F7266E}" dt="2025-07-25T22:33:29.094" v="1037" actId="207"/>
          <ac:graphicFrameMkLst>
            <pc:docMk/>
            <pc:sldMk cId="3762409131" sldId="264"/>
            <ac:graphicFrameMk id="5" creationId="{1DEBEE4C-0A3B-B9EE-C61B-FBA83933B0FF}"/>
          </ac:graphicFrameMkLst>
        </pc:graphicFrameChg>
        <pc:graphicFrameChg chg="mod">
          <ac:chgData name="Henry David" userId="65d6f86e9a3dad4c" providerId="LiveId" clId="{2F491ABB-AFC6-4394-8067-EDA365F7266E}" dt="2025-07-25T21:43:33.979" v="952" actId="14100"/>
          <ac:graphicFrameMkLst>
            <pc:docMk/>
            <pc:sldMk cId="3762409131" sldId="264"/>
            <ac:graphicFrameMk id="16" creationId="{9098ECE7-2117-3C29-FBD4-7202D1DB7DE8}"/>
          </ac:graphicFrameMkLst>
        </pc:graphicFrameChg>
      </pc:sldChg>
      <pc:sldChg chg="addSp delSp modSp add mod">
        <pc:chgData name="Henry David" userId="65d6f86e9a3dad4c" providerId="LiveId" clId="{2F491ABB-AFC6-4394-8067-EDA365F7266E}" dt="2025-07-26T19:43:08.626" v="7111" actId="1076"/>
        <pc:sldMkLst>
          <pc:docMk/>
          <pc:sldMk cId="3622052661" sldId="265"/>
        </pc:sldMkLst>
        <pc:spChg chg="del">
          <ac:chgData name="Henry David" userId="65d6f86e9a3dad4c" providerId="LiveId" clId="{2F491ABB-AFC6-4394-8067-EDA365F7266E}" dt="2025-07-25T22:36:47.208" v="1268" actId="21"/>
          <ac:spMkLst>
            <pc:docMk/>
            <pc:sldMk cId="3622052661" sldId="265"/>
            <ac:spMk id="2" creationId="{67C2A9FB-CC3F-43D8-7B50-9AAD340E38BF}"/>
          </ac:spMkLst>
        </pc:spChg>
        <pc:spChg chg="add mod">
          <ac:chgData name="Henry David" userId="65d6f86e9a3dad4c" providerId="LiveId" clId="{2F491ABB-AFC6-4394-8067-EDA365F7266E}" dt="2025-07-26T19:42:59.170" v="7109" actId="1076"/>
          <ac:spMkLst>
            <pc:docMk/>
            <pc:sldMk cId="3622052661" sldId="265"/>
            <ac:spMk id="2" creationId="{A746BF9F-60C9-7344-9875-56AA891FC926}"/>
          </ac:spMkLst>
        </pc:spChg>
        <pc:spChg chg="del">
          <ac:chgData name="Henry David" userId="65d6f86e9a3dad4c" providerId="LiveId" clId="{2F491ABB-AFC6-4394-8067-EDA365F7266E}" dt="2025-07-25T22:36:34.502" v="1263" actId="21"/>
          <ac:spMkLst>
            <pc:docMk/>
            <pc:sldMk cId="3622052661" sldId="265"/>
            <ac:spMk id="3" creationId="{F1022C13-7A86-6F59-E68D-5D28EECE3BA8}"/>
          </ac:spMkLst>
        </pc:spChg>
        <pc:spChg chg="del">
          <ac:chgData name="Henry David" userId="65d6f86e9a3dad4c" providerId="LiveId" clId="{2F491ABB-AFC6-4394-8067-EDA365F7266E}" dt="2025-07-25T22:37:01.464" v="1269" actId="21"/>
          <ac:spMkLst>
            <pc:docMk/>
            <pc:sldMk cId="3622052661" sldId="265"/>
            <ac:spMk id="4" creationId="{F09251A8-867C-0890-B153-A57977898ADC}"/>
          </ac:spMkLst>
        </pc:spChg>
        <pc:spChg chg="del">
          <ac:chgData name="Henry David" userId="65d6f86e9a3dad4c" providerId="LiveId" clId="{2F491ABB-AFC6-4394-8067-EDA365F7266E}" dt="2025-07-25T22:36:36.767" v="1264" actId="21"/>
          <ac:spMkLst>
            <pc:docMk/>
            <pc:sldMk cId="3622052661" sldId="265"/>
            <ac:spMk id="6" creationId="{FAEFC6F8-6A8D-B9EB-502D-0DF6453BE408}"/>
          </ac:spMkLst>
        </pc:spChg>
        <pc:spChg chg="del">
          <ac:chgData name="Henry David" userId="65d6f86e9a3dad4c" providerId="LiveId" clId="{2F491ABB-AFC6-4394-8067-EDA365F7266E}" dt="2025-07-25T22:36:39.708" v="1265" actId="21"/>
          <ac:spMkLst>
            <pc:docMk/>
            <pc:sldMk cId="3622052661" sldId="265"/>
            <ac:spMk id="7" creationId="{019E3C41-B073-F9A1-8A1D-CDB9FB8684D8}"/>
          </ac:spMkLst>
        </pc:spChg>
        <pc:spChg chg="del">
          <ac:chgData name="Henry David" userId="65d6f86e9a3dad4c" providerId="LiveId" clId="{2F491ABB-AFC6-4394-8067-EDA365F7266E}" dt="2025-07-25T22:36:41.344" v="1266" actId="21"/>
          <ac:spMkLst>
            <pc:docMk/>
            <pc:sldMk cId="3622052661" sldId="265"/>
            <ac:spMk id="8" creationId="{1945DCBB-E165-7E5B-3E9D-7545E89875DF}"/>
          </ac:spMkLst>
        </pc:spChg>
        <pc:spChg chg="del">
          <ac:chgData name="Henry David" userId="65d6f86e9a3dad4c" providerId="LiveId" clId="{2F491ABB-AFC6-4394-8067-EDA365F7266E}" dt="2025-07-25T22:36:43.592" v="1267" actId="21"/>
          <ac:spMkLst>
            <pc:docMk/>
            <pc:sldMk cId="3622052661" sldId="265"/>
            <ac:spMk id="9" creationId="{D22C9376-F95E-0715-CAAB-2FED5F008E1D}"/>
          </ac:spMkLst>
        </pc:spChg>
        <pc:spChg chg="add mod">
          <ac:chgData name="Henry David" userId="65d6f86e9a3dad4c" providerId="LiveId" clId="{2F491ABB-AFC6-4394-8067-EDA365F7266E}" dt="2025-07-26T19:43:05.122" v="7110" actId="1076"/>
          <ac:spMkLst>
            <pc:docMk/>
            <pc:sldMk cId="3622052661" sldId="265"/>
            <ac:spMk id="10" creationId="{80D752E7-92A2-D71F-39F8-6E57537CA36D}"/>
          </ac:spMkLst>
        </pc:spChg>
        <pc:spChg chg="mod">
          <ac:chgData name="Henry David" userId="65d6f86e9a3dad4c" providerId="LiveId" clId="{2F491ABB-AFC6-4394-8067-EDA365F7266E}" dt="2025-07-26T19:43:08.626" v="7111" actId="1076"/>
          <ac:spMkLst>
            <pc:docMk/>
            <pc:sldMk cId="3622052661" sldId="265"/>
            <ac:spMk id="12" creationId="{0A71FA6F-D852-9CBD-69CB-7E90EC153133}"/>
          </ac:spMkLst>
        </pc:spChg>
        <pc:spChg chg="del">
          <ac:chgData name="Henry David" userId="65d6f86e9a3dad4c" providerId="LiveId" clId="{2F491ABB-AFC6-4394-8067-EDA365F7266E}" dt="2025-07-25T22:36:29.471" v="1260" actId="21"/>
          <ac:spMkLst>
            <pc:docMk/>
            <pc:sldMk cId="3622052661" sldId="265"/>
            <ac:spMk id="19" creationId="{F6901AFD-7CD8-48E8-7F6A-92F33B480E54}"/>
          </ac:spMkLst>
        </pc:spChg>
        <pc:spChg chg="del">
          <ac:chgData name="Henry David" userId="65d6f86e9a3dad4c" providerId="LiveId" clId="{2F491ABB-AFC6-4394-8067-EDA365F7266E}" dt="2025-07-25T22:36:31.269" v="1261" actId="21"/>
          <ac:spMkLst>
            <pc:docMk/>
            <pc:sldMk cId="3622052661" sldId="265"/>
            <ac:spMk id="20" creationId="{A66ED127-3A0A-7F0F-9B79-2CDD55000E42}"/>
          </ac:spMkLst>
        </pc:spChg>
        <pc:spChg chg="del">
          <ac:chgData name="Henry David" userId="65d6f86e9a3dad4c" providerId="LiveId" clId="{2F491ABB-AFC6-4394-8067-EDA365F7266E}" dt="2025-07-25T22:36:33.500" v="1262" actId="21"/>
          <ac:spMkLst>
            <pc:docMk/>
            <pc:sldMk cId="3622052661" sldId="265"/>
            <ac:spMk id="21" creationId="{517CFF5E-E737-8853-6FEC-3A29C72EFA44}"/>
          </ac:spMkLst>
        </pc:spChg>
        <pc:spChg chg="del">
          <ac:chgData name="Henry David" userId="65d6f86e9a3dad4c" providerId="LiveId" clId="{2F491ABB-AFC6-4394-8067-EDA365F7266E}" dt="2025-07-25T22:36:22.633" v="1257" actId="21"/>
          <ac:spMkLst>
            <pc:docMk/>
            <pc:sldMk cId="3622052661" sldId="265"/>
            <ac:spMk id="22" creationId="{7C1D117B-61CC-3F8C-D2E7-7AF2D1F6034E}"/>
          </ac:spMkLst>
        </pc:spChg>
        <pc:spChg chg="del">
          <ac:chgData name="Henry David" userId="65d6f86e9a3dad4c" providerId="LiveId" clId="{2F491ABB-AFC6-4394-8067-EDA365F7266E}" dt="2025-07-25T22:36:24.496" v="1258" actId="21"/>
          <ac:spMkLst>
            <pc:docMk/>
            <pc:sldMk cId="3622052661" sldId="265"/>
            <ac:spMk id="23" creationId="{D9FA1593-13C9-B0BB-8535-38C81C20F5B6}"/>
          </ac:spMkLst>
        </pc:spChg>
        <pc:spChg chg="del">
          <ac:chgData name="Henry David" userId="65d6f86e9a3dad4c" providerId="LiveId" clId="{2F491ABB-AFC6-4394-8067-EDA365F7266E}" dt="2025-07-25T22:36:26.167" v="1259" actId="21"/>
          <ac:spMkLst>
            <pc:docMk/>
            <pc:sldMk cId="3622052661" sldId="265"/>
            <ac:spMk id="24" creationId="{E76689B5-7A6B-1349-79A9-F11272FEDB3B}"/>
          </ac:spMkLst>
        </pc:spChg>
        <pc:graphicFrameChg chg="del">
          <ac:chgData name="Henry David" userId="65d6f86e9a3dad4c" providerId="LiveId" clId="{2F491ABB-AFC6-4394-8067-EDA365F7266E}" dt="2025-07-25T22:36:14.102" v="1255" actId="21"/>
          <ac:graphicFrameMkLst>
            <pc:docMk/>
            <pc:sldMk cId="3622052661" sldId="265"/>
            <ac:graphicFrameMk id="5" creationId="{1DEBEE4C-0A3B-B9EE-C61B-FBA83933B0FF}"/>
          </ac:graphicFrameMkLst>
        </pc:graphicFrameChg>
        <pc:graphicFrameChg chg="add mod">
          <ac:chgData name="Henry David" userId="65d6f86e9a3dad4c" providerId="LiveId" clId="{2F491ABB-AFC6-4394-8067-EDA365F7266E}" dt="2025-07-26T19:25:36.258" v="6882" actId="207"/>
          <ac:graphicFrameMkLst>
            <pc:docMk/>
            <pc:sldMk cId="3622052661" sldId="265"/>
            <ac:graphicFrameMk id="5" creationId="{9B7835DB-BFAC-08C0-61A6-3761C59249D5}"/>
          </ac:graphicFrameMkLst>
        </pc:graphicFrameChg>
        <pc:graphicFrameChg chg="del">
          <ac:chgData name="Henry David" userId="65d6f86e9a3dad4c" providerId="LiveId" clId="{2F491ABB-AFC6-4394-8067-EDA365F7266E}" dt="2025-07-25T22:36:15.366" v="1256" actId="21"/>
          <ac:graphicFrameMkLst>
            <pc:docMk/>
            <pc:sldMk cId="3622052661" sldId="265"/>
            <ac:graphicFrameMk id="16" creationId="{9098ECE7-2117-3C29-FBD4-7202D1DB7DE8}"/>
          </ac:graphicFrameMkLst>
        </pc:graphicFrameChg>
      </pc:sldChg>
      <pc:sldChg chg="addSp delSp modSp add mod">
        <pc:chgData name="Henry David" userId="65d6f86e9a3dad4c" providerId="LiveId" clId="{2F491ABB-AFC6-4394-8067-EDA365F7266E}" dt="2025-07-26T20:28:09.433" v="7902" actId="20577"/>
        <pc:sldMkLst>
          <pc:docMk/>
          <pc:sldMk cId="2823365301" sldId="266"/>
        </pc:sldMkLst>
        <pc:spChg chg="del">
          <ac:chgData name="Henry David" userId="65d6f86e9a3dad4c" providerId="LiveId" clId="{2F491ABB-AFC6-4394-8067-EDA365F7266E}" dt="2025-07-26T14:21:46.214" v="2194" actId="21"/>
          <ac:spMkLst>
            <pc:docMk/>
            <pc:sldMk cId="2823365301" sldId="266"/>
            <ac:spMk id="2" creationId="{A746BF9F-60C9-7344-9875-56AA891FC926}"/>
          </ac:spMkLst>
        </pc:spChg>
        <pc:spChg chg="add del mod">
          <ac:chgData name="Henry David" userId="65d6f86e9a3dad4c" providerId="LiveId" clId="{2F491ABB-AFC6-4394-8067-EDA365F7266E}" dt="2025-07-26T14:32:13.538" v="2440" actId="21"/>
          <ac:spMkLst>
            <pc:docMk/>
            <pc:sldMk cId="2823365301" sldId="266"/>
            <ac:spMk id="3" creationId="{F6479E73-FF7A-C5EE-0BD7-5B1823293750}"/>
          </ac:spMkLst>
        </pc:spChg>
        <pc:spChg chg="add mod">
          <ac:chgData name="Henry David" userId="65d6f86e9a3dad4c" providerId="LiveId" clId="{2F491ABB-AFC6-4394-8067-EDA365F7266E}" dt="2025-07-26T20:28:09.433" v="7902" actId="20577"/>
          <ac:spMkLst>
            <pc:docMk/>
            <pc:sldMk cId="2823365301" sldId="266"/>
            <ac:spMk id="6" creationId="{069D2EDF-9338-EF2D-4B1E-2BC10EB0DEEE}"/>
          </ac:spMkLst>
        </pc:spChg>
        <pc:spChg chg="add mod">
          <ac:chgData name="Henry David" userId="65d6f86e9a3dad4c" providerId="LiveId" clId="{2F491ABB-AFC6-4394-8067-EDA365F7266E}" dt="2025-07-26T20:27:51.175" v="7871" actId="20577"/>
          <ac:spMkLst>
            <pc:docMk/>
            <pc:sldMk cId="2823365301" sldId="266"/>
            <ac:spMk id="7" creationId="{687E38B7-F0EA-FB8E-3C60-6B771A50B390}"/>
          </ac:spMkLst>
        </pc:spChg>
        <pc:spChg chg="del">
          <ac:chgData name="Henry David" userId="65d6f86e9a3dad4c" providerId="LiveId" clId="{2F491ABB-AFC6-4394-8067-EDA365F7266E}" dt="2025-07-26T14:21:48.054" v="2196" actId="21"/>
          <ac:spMkLst>
            <pc:docMk/>
            <pc:sldMk cId="2823365301" sldId="266"/>
            <ac:spMk id="10" creationId="{80D752E7-92A2-D71F-39F8-6E57537CA36D}"/>
          </ac:spMkLst>
        </pc:spChg>
        <pc:spChg chg="mod">
          <ac:chgData name="Henry David" userId="65d6f86e9a3dad4c" providerId="LiveId" clId="{2F491ABB-AFC6-4394-8067-EDA365F7266E}" dt="2025-07-26T20:27:53.558" v="7872" actId="1076"/>
          <ac:spMkLst>
            <pc:docMk/>
            <pc:sldMk cId="2823365301" sldId="266"/>
            <ac:spMk id="11" creationId="{E8887531-FA92-684D-790F-535146F07B58}"/>
          </ac:spMkLst>
        </pc:spChg>
        <pc:spChg chg="mod">
          <ac:chgData name="Henry David" userId="65d6f86e9a3dad4c" providerId="LiveId" clId="{2F491ABB-AFC6-4394-8067-EDA365F7266E}" dt="2025-07-26T19:25:48.380" v="6902" actId="20577"/>
          <ac:spMkLst>
            <pc:docMk/>
            <pc:sldMk cId="2823365301" sldId="266"/>
            <ac:spMk id="12" creationId="{0A71FA6F-D852-9CBD-69CB-7E90EC153133}"/>
          </ac:spMkLst>
        </pc:spChg>
        <pc:graphicFrameChg chg="add mod">
          <ac:chgData name="Henry David" userId="65d6f86e9a3dad4c" providerId="LiveId" clId="{2F491ABB-AFC6-4394-8067-EDA365F7266E}" dt="2025-07-26T14:34:07.244" v="2501" actId="14100"/>
          <ac:graphicFrameMkLst>
            <pc:docMk/>
            <pc:sldMk cId="2823365301" sldId="266"/>
            <ac:graphicFrameMk id="4" creationId="{A1085F3E-ACA1-D047-BE2F-F6AE4F785AAA}"/>
          </ac:graphicFrameMkLst>
        </pc:graphicFrameChg>
        <pc:graphicFrameChg chg="mod">
          <ac:chgData name="Henry David" userId="65d6f86e9a3dad4c" providerId="LiveId" clId="{2F491ABB-AFC6-4394-8067-EDA365F7266E}" dt="2025-07-26T14:33:49.925" v="2499" actId="207"/>
          <ac:graphicFrameMkLst>
            <pc:docMk/>
            <pc:sldMk cId="2823365301" sldId="266"/>
            <ac:graphicFrameMk id="5" creationId="{9B7835DB-BFAC-08C0-61A6-3761C59249D5}"/>
          </ac:graphicFrameMkLst>
        </pc:graphicFrameChg>
      </pc:sldChg>
      <pc:sldChg chg="addSp delSp modSp add mod">
        <pc:chgData name="Henry David" userId="65d6f86e9a3dad4c" providerId="LiveId" clId="{2F491ABB-AFC6-4394-8067-EDA365F7266E}" dt="2025-07-26T19:30:50.807" v="7077" actId="1076"/>
        <pc:sldMkLst>
          <pc:docMk/>
          <pc:sldMk cId="2984460213" sldId="267"/>
        </pc:sldMkLst>
        <pc:spChg chg="add mod">
          <ac:chgData name="Henry David" userId="65d6f86e9a3dad4c" providerId="LiveId" clId="{2F491ABB-AFC6-4394-8067-EDA365F7266E}" dt="2025-07-26T19:26:03.858" v="6903" actId="1076"/>
          <ac:spMkLst>
            <pc:docMk/>
            <pc:sldMk cId="2984460213" sldId="267"/>
            <ac:spMk id="2" creationId="{96237879-6AE5-53B0-E268-A7C0E3E5ADF1}"/>
          </ac:spMkLst>
        </pc:spChg>
        <pc:spChg chg="add mod">
          <ac:chgData name="Henry David" userId="65d6f86e9a3dad4c" providerId="LiveId" clId="{2F491ABB-AFC6-4394-8067-EDA365F7266E}" dt="2025-07-26T19:29:39.426" v="7063" actId="164"/>
          <ac:spMkLst>
            <pc:docMk/>
            <pc:sldMk cId="2984460213" sldId="267"/>
            <ac:spMk id="3" creationId="{31B68186-08EF-874B-2324-A492DFF48BFA}"/>
          </ac:spMkLst>
        </pc:spChg>
        <pc:spChg chg="add mod">
          <ac:chgData name="Henry David" userId="65d6f86e9a3dad4c" providerId="LiveId" clId="{2F491ABB-AFC6-4394-8067-EDA365F7266E}" dt="2025-07-26T19:29:59.745" v="7066" actId="164"/>
          <ac:spMkLst>
            <pc:docMk/>
            <pc:sldMk cId="2984460213" sldId="267"/>
            <ac:spMk id="4" creationId="{11B239DF-90C3-8844-16BC-9B60BE297367}"/>
          </ac:spMkLst>
        </pc:spChg>
        <pc:spChg chg="add mod ord">
          <ac:chgData name="Henry David" userId="65d6f86e9a3dad4c" providerId="LiveId" clId="{2F491ABB-AFC6-4394-8067-EDA365F7266E}" dt="2025-07-26T19:29:39.426" v="7063" actId="164"/>
          <ac:spMkLst>
            <pc:docMk/>
            <pc:sldMk cId="2984460213" sldId="267"/>
            <ac:spMk id="5" creationId="{713C3D4E-ED61-1A5D-D19D-16891CF8BE31}"/>
          </ac:spMkLst>
        </pc:spChg>
        <pc:spChg chg="del">
          <ac:chgData name="Henry David" userId="65d6f86e9a3dad4c" providerId="LiveId" clId="{2F491ABB-AFC6-4394-8067-EDA365F7266E}" dt="2025-07-26T14:35:29.233" v="2566" actId="21"/>
          <ac:spMkLst>
            <pc:docMk/>
            <pc:sldMk cId="2984460213" sldId="267"/>
            <ac:spMk id="6" creationId="{069D2EDF-9338-EF2D-4B1E-2BC10EB0DEEE}"/>
          </ac:spMkLst>
        </pc:spChg>
        <pc:spChg chg="add mod ord">
          <ac:chgData name="Henry David" userId="65d6f86e9a3dad4c" providerId="LiveId" clId="{2F491ABB-AFC6-4394-8067-EDA365F7266E}" dt="2025-07-26T19:29:45.234" v="7064" actId="164"/>
          <ac:spMkLst>
            <pc:docMk/>
            <pc:sldMk cId="2984460213" sldId="267"/>
            <ac:spMk id="6" creationId="{F90945AB-17BA-3C06-5DDA-D867D7EA71D6}"/>
          </ac:spMkLst>
        </pc:spChg>
        <pc:spChg chg="del">
          <ac:chgData name="Henry David" userId="65d6f86e9a3dad4c" providerId="LiveId" clId="{2F491ABB-AFC6-4394-8067-EDA365F7266E}" dt="2025-07-26T14:35:30.648" v="2567" actId="21"/>
          <ac:spMkLst>
            <pc:docMk/>
            <pc:sldMk cId="2984460213" sldId="267"/>
            <ac:spMk id="7" creationId="{687E38B7-F0EA-FB8E-3C60-6B771A50B390}"/>
          </ac:spMkLst>
        </pc:spChg>
        <pc:spChg chg="add mod ord">
          <ac:chgData name="Henry David" userId="65d6f86e9a3dad4c" providerId="LiveId" clId="{2F491ABB-AFC6-4394-8067-EDA365F7266E}" dt="2025-07-26T19:29:52.082" v="7065" actId="164"/>
          <ac:spMkLst>
            <pc:docMk/>
            <pc:sldMk cId="2984460213" sldId="267"/>
            <ac:spMk id="7" creationId="{8EA1340B-D599-BEB7-C1EA-2CB6D986859D}"/>
          </ac:spMkLst>
        </pc:spChg>
        <pc:spChg chg="add mod">
          <ac:chgData name="Henry David" userId="65d6f86e9a3dad4c" providerId="LiveId" clId="{2F491ABB-AFC6-4394-8067-EDA365F7266E}" dt="2025-07-26T19:29:45.234" v="7064" actId="164"/>
          <ac:spMkLst>
            <pc:docMk/>
            <pc:sldMk cId="2984460213" sldId="267"/>
            <ac:spMk id="8" creationId="{9CF11EBC-BF72-811E-A50A-DBB0443C4E88}"/>
          </ac:spMkLst>
        </pc:spChg>
        <pc:spChg chg="add mod">
          <ac:chgData name="Henry David" userId="65d6f86e9a3dad4c" providerId="LiveId" clId="{2F491ABB-AFC6-4394-8067-EDA365F7266E}" dt="2025-07-26T19:29:52.082" v="7065" actId="164"/>
          <ac:spMkLst>
            <pc:docMk/>
            <pc:sldMk cId="2984460213" sldId="267"/>
            <ac:spMk id="9" creationId="{7A6109D1-78B2-6A15-5E73-4CC67B524FA4}"/>
          </ac:spMkLst>
        </pc:spChg>
        <pc:spChg chg="add mod ord">
          <ac:chgData name="Henry David" userId="65d6f86e9a3dad4c" providerId="LiveId" clId="{2F491ABB-AFC6-4394-8067-EDA365F7266E}" dt="2025-07-26T19:30:05.402" v="7068" actId="1076"/>
          <ac:spMkLst>
            <pc:docMk/>
            <pc:sldMk cId="2984460213" sldId="267"/>
            <ac:spMk id="10" creationId="{8149CDE3-707D-C6A8-CABD-5DAD0ACCBD5C}"/>
          </ac:spMkLst>
        </pc:spChg>
        <pc:spChg chg="del">
          <ac:chgData name="Henry David" userId="65d6f86e9a3dad4c" providerId="LiveId" clId="{2F491ABB-AFC6-4394-8067-EDA365F7266E}" dt="2025-07-26T19:27:44.021" v="7016" actId="21"/>
          <ac:spMkLst>
            <pc:docMk/>
            <pc:sldMk cId="2984460213" sldId="267"/>
            <ac:spMk id="11" creationId="{E8887531-FA92-684D-790F-535146F07B58}"/>
          </ac:spMkLst>
        </pc:spChg>
        <pc:spChg chg="mod">
          <ac:chgData name="Henry David" userId="65d6f86e9a3dad4c" providerId="LiveId" clId="{2F491ABB-AFC6-4394-8067-EDA365F7266E}" dt="2025-07-26T14:37:17.491" v="2724" actId="14100"/>
          <ac:spMkLst>
            <pc:docMk/>
            <pc:sldMk cId="2984460213" sldId="267"/>
            <ac:spMk id="12" creationId="{0A71FA6F-D852-9CBD-69CB-7E90EC153133}"/>
          </ac:spMkLst>
        </pc:spChg>
        <pc:spChg chg="mod">
          <ac:chgData name="Henry David" userId="65d6f86e9a3dad4c" providerId="LiveId" clId="{2F491ABB-AFC6-4394-8067-EDA365F7266E}" dt="2025-07-26T18:01:32.424" v="4248" actId="14100"/>
          <ac:spMkLst>
            <pc:docMk/>
            <pc:sldMk cId="2984460213" sldId="267"/>
            <ac:spMk id="17" creationId="{C8163508-4760-CA87-26B1-B5E56901DDCA}"/>
          </ac:spMkLst>
        </pc:spChg>
        <pc:grpChg chg="add mod">
          <ac:chgData name="Henry David" userId="65d6f86e9a3dad4c" providerId="LiveId" clId="{2F491ABB-AFC6-4394-8067-EDA365F7266E}" dt="2025-07-26T19:30:18.032" v="7071" actId="1076"/>
          <ac:grpSpMkLst>
            <pc:docMk/>
            <pc:sldMk cId="2984460213" sldId="267"/>
            <ac:grpSpMk id="13" creationId="{BAF097A6-D789-B320-93DD-E3A113F549E9}"/>
          </ac:grpSpMkLst>
        </pc:grpChg>
        <pc:grpChg chg="add mod">
          <ac:chgData name="Henry David" userId="65d6f86e9a3dad4c" providerId="LiveId" clId="{2F491ABB-AFC6-4394-8067-EDA365F7266E}" dt="2025-07-26T19:30:50.807" v="7077" actId="1076"/>
          <ac:grpSpMkLst>
            <pc:docMk/>
            <pc:sldMk cId="2984460213" sldId="267"/>
            <ac:grpSpMk id="14" creationId="{E9ACC846-9F30-C281-8033-16D77B35482D}"/>
          </ac:grpSpMkLst>
        </pc:grpChg>
        <pc:grpChg chg="add mod">
          <ac:chgData name="Henry David" userId="65d6f86e9a3dad4c" providerId="LiveId" clId="{2F491ABB-AFC6-4394-8067-EDA365F7266E}" dt="2025-07-26T19:30:45.784" v="7076" actId="1076"/>
          <ac:grpSpMkLst>
            <pc:docMk/>
            <pc:sldMk cId="2984460213" sldId="267"/>
            <ac:grpSpMk id="15" creationId="{8A8145AB-2A88-F71E-3342-1B5E790DC407}"/>
          </ac:grpSpMkLst>
        </pc:grpChg>
        <pc:grpChg chg="add mod">
          <ac:chgData name="Henry David" userId="65d6f86e9a3dad4c" providerId="LiveId" clId="{2F491ABB-AFC6-4394-8067-EDA365F7266E}" dt="2025-07-26T19:30:23.048" v="7072" actId="1076"/>
          <ac:grpSpMkLst>
            <pc:docMk/>
            <pc:sldMk cId="2984460213" sldId="267"/>
            <ac:grpSpMk id="16" creationId="{B1A72755-02C7-A3E0-82E4-2CCA41612A7F}"/>
          </ac:grpSpMkLst>
        </pc:grpChg>
        <pc:graphicFrameChg chg="del">
          <ac:chgData name="Henry David" userId="65d6f86e9a3dad4c" providerId="LiveId" clId="{2F491ABB-AFC6-4394-8067-EDA365F7266E}" dt="2025-07-26T14:35:27.427" v="2565" actId="21"/>
          <ac:graphicFrameMkLst>
            <pc:docMk/>
            <pc:sldMk cId="2984460213" sldId="267"/>
            <ac:graphicFrameMk id="4" creationId="{A1085F3E-ACA1-D047-BE2F-F6AE4F785AAA}"/>
          </ac:graphicFrameMkLst>
        </pc:graphicFrameChg>
        <pc:graphicFrameChg chg="del">
          <ac:chgData name="Henry David" userId="65d6f86e9a3dad4c" providerId="LiveId" clId="{2F491ABB-AFC6-4394-8067-EDA365F7266E}" dt="2025-07-26T14:35:24.874" v="2564" actId="21"/>
          <ac:graphicFrameMkLst>
            <pc:docMk/>
            <pc:sldMk cId="2984460213" sldId="267"/>
            <ac:graphicFrameMk id="5" creationId="{9B7835DB-BFAC-08C0-61A6-3761C59249D5}"/>
          </ac:graphicFrameMkLst>
        </pc:graphicFrameChg>
      </pc:sldChg>
      <pc:sldChg chg="addSp modSp add mod">
        <pc:chgData name="Henry David" userId="65d6f86e9a3dad4c" providerId="LiveId" clId="{2F491ABB-AFC6-4394-8067-EDA365F7266E}" dt="2025-07-26T18:26:15.109" v="5278" actId="1076"/>
        <pc:sldMkLst>
          <pc:docMk/>
          <pc:sldMk cId="3061041674" sldId="268"/>
        </pc:sldMkLst>
        <pc:spChg chg="add mod">
          <ac:chgData name="Henry David" userId="65d6f86e9a3dad4c" providerId="LiveId" clId="{2F491ABB-AFC6-4394-8067-EDA365F7266E}" dt="2025-07-26T18:02:39.410" v="4249"/>
          <ac:spMkLst>
            <pc:docMk/>
            <pc:sldMk cId="3061041674" sldId="268"/>
            <ac:spMk id="2" creationId="{9F040E03-A14F-47D1-8990-458BA6B17B41}"/>
          </ac:spMkLst>
        </pc:spChg>
        <pc:spChg chg="add mod">
          <ac:chgData name="Henry David" userId="65d6f86e9a3dad4c" providerId="LiveId" clId="{2F491ABB-AFC6-4394-8067-EDA365F7266E}" dt="2025-07-26T18:04:37.085" v="4285" actId="1076"/>
          <ac:spMkLst>
            <pc:docMk/>
            <pc:sldMk cId="3061041674" sldId="268"/>
            <ac:spMk id="3" creationId="{13A9F353-AF59-CA3E-B687-C35BD7902F54}"/>
          </ac:spMkLst>
        </pc:spChg>
        <pc:spChg chg="add mod">
          <ac:chgData name="Henry David" userId="65d6f86e9a3dad4c" providerId="LiveId" clId="{2F491ABB-AFC6-4394-8067-EDA365F7266E}" dt="2025-07-26T18:25:22.678" v="5272" actId="164"/>
          <ac:spMkLst>
            <pc:docMk/>
            <pc:sldMk cId="3061041674" sldId="268"/>
            <ac:spMk id="4" creationId="{A2317DBE-95C0-BBAA-7D2F-D946BBE613B1}"/>
          </ac:spMkLst>
        </pc:spChg>
        <pc:spChg chg="add mod">
          <ac:chgData name="Henry David" userId="65d6f86e9a3dad4c" providerId="LiveId" clId="{2F491ABB-AFC6-4394-8067-EDA365F7266E}" dt="2025-07-26T18:25:22.678" v="5272" actId="164"/>
          <ac:spMkLst>
            <pc:docMk/>
            <pc:sldMk cId="3061041674" sldId="268"/>
            <ac:spMk id="5" creationId="{8EAE2A17-F9BE-A06F-5C1A-5229D1FAE6EF}"/>
          </ac:spMkLst>
        </pc:spChg>
        <pc:spChg chg="add mod">
          <ac:chgData name="Henry David" userId="65d6f86e9a3dad4c" providerId="LiveId" clId="{2F491ABB-AFC6-4394-8067-EDA365F7266E}" dt="2025-07-26T18:24:49.941" v="5268" actId="164"/>
          <ac:spMkLst>
            <pc:docMk/>
            <pc:sldMk cId="3061041674" sldId="268"/>
            <ac:spMk id="6" creationId="{55A63765-2804-95DB-5664-4D82A647D5A1}"/>
          </ac:spMkLst>
        </pc:spChg>
        <pc:spChg chg="add mod">
          <ac:chgData name="Henry David" userId="65d6f86e9a3dad4c" providerId="LiveId" clId="{2F491ABB-AFC6-4394-8067-EDA365F7266E}" dt="2025-07-26T18:24:49.941" v="5268" actId="164"/>
          <ac:spMkLst>
            <pc:docMk/>
            <pc:sldMk cId="3061041674" sldId="268"/>
            <ac:spMk id="7" creationId="{740599EE-E185-16C0-0AE0-63443E4CABC2}"/>
          </ac:spMkLst>
        </pc:spChg>
        <pc:spChg chg="add mod">
          <ac:chgData name="Henry David" userId="65d6f86e9a3dad4c" providerId="LiveId" clId="{2F491ABB-AFC6-4394-8067-EDA365F7266E}" dt="2025-07-26T18:25:45.405" v="5274" actId="164"/>
          <ac:spMkLst>
            <pc:docMk/>
            <pc:sldMk cId="3061041674" sldId="268"/>
            <ac:spMk id="8" creationId="{F0460444-56AC-FC31-ECCF-47F6193CCE0E}"/>
          </ac:spMkLst>
        </pc:spChg>
        <pc:spChg chg="add mod">
          <ac:chgData name="Henry David" userId="65d6f86e9a3dad4c" providerId="LiveId" clId="{2F491ABB-AFC6-4394-8067-EDA365F7266E}" dt="2025-07-26T18:25:45.405" v="5274" actId="164"/>
          <ac:spMkLst>
            <pc:docMk/>
            <pc:sldMk cId="3061041674" sldId="268"/>
            <ac:spMk id="9" creationId="{DE9DE68D-8196-55BA-ACAB-637D1A34B65A}"/>
          </ac:spMkLst>
        </pc:spChg>
        <pc:spChg chg="add mod">
          <ac:chgData name="Henry David" userId="65d6f86e9a3dad4c" providerId="LiveId" clId="{2F491ABB-AFC6-4394-8067-EDA365F7266E}" dt="2025-07-26T18:25:45.405" v="5274" actId="164"/>
          <ac:spMkLst>
            <pc:docMk/>
            <pc:sldMk cId="3061041674" sldId="268"/>
            <ac:spMk id="10" creationId="{1549934F-AA71-BC58-7A78-74D0FE8F154F}"/>
          </ac:spMkLst>
        </pc:spChg>
        <pc:spChg chg="add mod">
          <ac:chgData name="Henry David" userId="65d6f86e9a3dad4c" providerId="LiveId" clId="{2F491ABB-AFC6-4394-8067-EDA365F7266E}" dt="2025-07-26T18:25:10.037" v="5270" actId="164"/>
          <ac:spMkLst>
            <pc:docMk/>
            <pc:sldMk cId="3061041674" sldId="268"/>
            <ac:spMk id="11" creationId="{3896DFD3-D0EE-B571-2FA1-8DD312443118}"/>
          </ac:spMkLst>
        </pc:spChg>
        <pc:spChg chg="add mod">
          <ac:chgData name="Henry David" userId="65d6f86e9a3dad4c" providerId="LiveId" clId="{2F491ABB-AFC6-4394-8067-EDA365F7266E}" dt="2025-07-26T18:25:10.037" v="5270" actId="164"/>
          <ac:spMkLst>
            <pc:docMk/>
            <pc:sldMk cId="3061041674" sldId="268"/>
            <ac:spMk id="12" creationId="{59BE5753-98C3-16E3-0CE4-18966D01F61F}"/>
          </ac:spMkLst>
        </pc:spChg>
        <pc:grpChg chg="add mod">
          <ac:chgData name="Henry David" userId="65d6f86e9a3dad4c" providerId="LiveId" clId="{2F491ABB-AFC6-4394-8067-EDA365F7266E}" dt="2025-07-26T18:26:15.109" v="5278" actId="1076"/>
          <ac:grpSpMkLst>
            <pc:docMk/>
            <pc:sldMk cId="3061041674" sldId="268"/>
            <ac:grpSpMk id="13" creationId="{B9AEA524-CFB2-A5B4-13A7-BF8DA7B9A58E}"/>
          </ac:grpSpMkLst>
        </pc:grpChg>
        <pc:grpChg chg="add mod">
          <ac:chgData name="Henry David" userId="65d6f86e9a3dad4c" providerId="LiveId" clId="{2F491ABB-AFC6-4394-8067-EDA365F7266E}" dt="2025-07-26T18:25:15.989" v="5271" actId="1076"/>
          <ac:grpSpMkLst>
            <pc:docMk/>
            <pc:sldMk cId="3061041674" sldId="268"/>
            <ac:grpSpMk id="14" creationId="{1C063B24-015D-C9A8-1C11-B220EC79BE79}"/>
          </ac:grpSpMkLst>
        </pc:grpChg>
        <pc:grpChg chg="add mod">
          <ac:chgData name="Henry David" userId="65d6f86e9a3dad4c" providerId="LiveId" clId="{2F491ABB-AFC6-4394-8067-EDA365F7266E}" dt="2025-07-26T18:26:11.677" v="5277" actId="1076"/>
          <ac:grpSpMkLst>
            <pc:docMk/>
            <pc:sldMk cId="3061041674" sldId="268"/>
            <ac:grpSpMk id="15" creationId="{931066F5-C884-C389-2E9A-0B785C9D6539}"/>
          </ac:grpSpMkLst>
        </pc:grpChg>
        <pc:grpChg chg="add mod">
          <ac:chgData name="Henry David" userId="65d6f86e9a3dad4c" providerId="LiveId" clId="{2F491ABB-AFC6-4394-8067-EDA365F7266E}" dt="2025-07-26T18:25:54.212" v="5275" actId="1076"/>
          <ac:grpSpMkLst>
            <pc:docMk/>
            <pc:sldMk cId="3061041674" sldId="268"/>
            <ac:grpSpMk id="16" creationId="{81DA186D-F9FB-0FFF-2D88-22D177C708A0}"/>
          </ac:grpSpMkLst>
        </pc:grpChg>
      </pc:sldChg>
      <pc:sldChg chg="addSp delSp modSp add mod">
        <pc:chgData name="Henry David" userId="65d6f86e9a3dad4c" providerId="LiveId" clId="{2F491ABB-AFC6-4394-8067-EDA365F7266E}" dt="2025-07-26T19:23:48.115" v="6877" actId="14100"/>
        <pc:sldMkLst>
          <pc:docMk/>
          <pc:sldMk cId="3740028775" sldId="269"/>
        </pc:sldMkLst>
        <pc:spChg chg="add del">
          <ac:chgData name="Henry David" userId="65d6f86e9a3dad4c" providerId="LiveId" clId="{2F491ABB-AFC6-4394-8067-EDA365F7266E}" dt="2025-07-26T19:20:13.385" v="6822" actId="21"/>
          <ac:spMkLst>
            <pc:docMk/>
            <pc:sldMk cId="3740028775" sldId="269"/>
            <ac:spMk id="2" creationId="{9F040E03-A14F-47D1-8990-458BA6B17B41}"/>
          </ac:spMkLst>
        </pc:spChg>
        <pc:spChg chg="mod">
          <ac:chgData name="Henry David" userId="65d6f86e9a3dad4c" providerId="LiveId" clId="{2F491ABB-AFC6-4394-8067-EDA365F7266E}" dt="2025-07-26T18:49:36.354" v="5980" actId="1076"/>
          <ac:spMkLst>
            <pc:docMk/>
            <pc:sldMk cId="3740028775" sldId="269"/>
            <ac:spMk id="3" creationId="{13A9F353-AF59-CA3E-B687-C35BD7902F54}"/>
          </ac:spMkLst>
        </pc:spChg>
        <pc:spChg chg="mod">
          <ac:chgData name="Henry David" userId="65d6f86e9a3dad4c" providerId="LiveId" clId="{2F491ABB-AFC6-4394-8067-EDA365F7266E}" dt="2025-07-26T19:23:00.291" v="6872" actId="1076"/>
          <ac:spMkLst>
            <pc:docMk/>
            <pc:sldMk cId="3740028775" sldId="269"/>
            <ac:spMk id="4" creationId="{A2317DBE-95C0-BBAA-7D2F-D946BBE613B1}"/>
          </ac:spMkLst>
        </pc:spChg>
        <pc:spChg chg="mod">
          <ac:chgData name="Henry David" userId="65d6f86e9a3dad4c" providerId="LiveId" clId="{2F491ABB-AFC6-4394-8067-EDA365F7266E}" dt="2025-07-26T19:22:56.995" v="6871" actId="1076"/>
          <ac:spMkLst>
            <pc:docMk/>
            <pc:sldMk cId="3740028775" sldId="269"/>
            <ac:spMk id="5" creationId="{8EAE2A17-F9BE-A06F-5C1A-5229D1FAE6EF}"/>
          </ac:spMkLst>
        </pc:spChg>
        <pc:spChg chg="mod topLvl">
          <ac:chgData name="Henry David" userId="65d6f86e9a3dad4c" providerId="LiveId" clId="{2F491ABB-AFC6-4394-8067-EDA365F7266E}" dt="2025-07-26T18:45:46.245" v="5739" actId="164"/>
          <ac:spMkLst>
            <pc:docMk/>
            <pc:sldMk cId="3740028775" sldId="269"/>
            <ac:spMk id="6" creationId="{55A63765-2804-95DB-5664-4D82A647D5A1}"/>
          </ac:spMkLst>
        </pc:spChg>
        <pc:spChg chg="mod topLvl">
          <ac:chgData name="Henry David" userId="65d6f86e9a3dad4c" providerId="LiveId" clId="{2F491ABB-AFC6-4394-8067-EDA365F7266E}" dt="2025-07-26T18:45:46.245" v="5739" actId="164"/>
          <ac:spMkLst>
            <pc:docMk/>
            <pc:sldMk cId="3740028775" sldId="269"/>
            <ac:spMk id="7" creationId="{740599EE-E185-16C0-0AE0-63443E4CABC2}"/>
          </ac:spMkLst>
        </pc:spChg>
        <pc:spChg chg="mod topLvl">
          <ac:chgData name="Henry David" userId="65d6f86e9a3dad4c" providerId="LiveId" clId="{2F491ABB-AFC6-4394-8067-EDA365F7266E}" dt="2025-07-26T18:49:08.091" v="5966" actId="164"/>
          <ac:spMkLst>
            <pc:docMk/>
            <pc:sldMk cId="3740028775" sldId="269"/>
            <ac:spMk id="11" creationId="{3896DFD3-D0EE-B571-2FA1-8DD312443118}"/>
          </ac:spMkLst>
        </pc:spChg>
        <pc:spChg chg="mod topLvl">
          <ac:chgData name="Henry David" userId="65d6f86e9a3dad4c" providerId="LiveId" clId="{2F491ABB-AFC6-4394-8067-EDA365F7266E}" dt="2025-07-26T19:22:11.950" v="6859" actId="404"/>
          <ac:spMkLst>
            <pc:docMk/>
            <pc:sldMk cId="3740028775" sldId="269"/>
            <ac:spMk id="12" creationId="{59BE5753-98C3-16E3-0CE4-18966D01F61F}"/>
          </ac:spMkLst>
        </pc:spChg>
        <pc:spChg chg="add mod">
          <ac:chgData name="Henry David" userId="65d6f86e9a3dad4c" providerId="LiveId" clId="{2F491ABB-AFC6-4394-8067-EDA365F7266E}" dt="2025-07-26T18:45:46.245" v="5739" actId="164"/>
          <ac:spMkLst>
            <pc:docMk/>
            <pc:sldMk cId="3740028775" sldId="269"/>
            <ac:spMk id="17" creationId="{0B16901E-22D6-A91F-F564-0305D74C69C1}"/>
          </ac:spMkLst>
        </pc:spChg>
        <pc:spChg chg="add del mod">
          <ac:chgData name="Henry David" userId="65d6f86e9a3dad4c" providerId="LiveId" clId="{2F491ABB-AFC6-4394-8067-EDA365F7266E}" dt="2025-07-26T18:47:56.447" v="5862" actId="21"/>
          <ac:spMkLst>
            <pc:docMk/>
            <pc:sldMk cId="3740028775" sldId="269"/>
            <ac:spMk id="19" creationId="{8BF5E1F7-BB90-C244-838F-95B4A2E52D9D}"/>
          </ac:spMkLst>
        </pc:spChg>
        <pc:spChg chg="add del mod">
          <ac:chgData name="Henry David" userId="65d6f86e9a3dad4c" providerId="LiveId" clId="{2F491ABB-AFC6-4394-8067-EDA365F7266E}" dt="2025-07-26T18:47:56.447" v="5862" actId="21"/>
          <ac:spMkLst>
            <pc:docMk/>
            <pc:sldMk cId="3740028775" sldId="269"/>
            <ac:spMk id="20" creationId="{9FB72209-172B-75A3-7155-F43DC15C4E10}"/>
          </ac:spMkLst>
        </pc:spChg>
        <pc:spChg chg="add mod">
          <ac:chgData name="Henry David" userId="65d6f86e9a3dad4c" providerId="LiveId" clId="{2F491ABB-AFC6-4394-8067-EDA365F7266E}" dt="2025-07-26T19:22:35.764" v="6862" actId="1076"/>
          <ac:spMkLst>
            <pc:docMk/>
            <pc:sldMk cId="3740028775" sldId="269"/>
            <ac:spMk id="21" creationId="{F5C0BBDC-FE0D-54AE-4E47-19454E53ABDF}"/>
          </ac:spMkLst>
        </pc:spChg>
        <pc:spChg chg="add mod ord">
          <ac:chgData name="Henry David" userId="65d6f86e9a3dad4c" providerId="LiveId" clId="{2F491ABB-AFC6-4394-8067-EDA365F7266E}" dt="2025-07-26T19:23:08.621" v="6873" actId="164"/>
          <ac:spMkLst>
            <pc:docMk/>
            <pc:sldMk cId="3740028775" sldId="269"/>
            <ac:spMk id="23" creationId="{A99C0F50-516A-1F51-A4F7-D9435AD9D7FC}"/>
          </ac:spMkLst>
        </pc:spChg>
        <pc:spChg chg="add mod ord">
          <ac:chgData name="Henry David" userId="65d6f86e9a3dad4c" providerId="LiveId" clId="{2F491ABB-AFC6-4394-8067-EDA365F7266E}" dt="2025-07-26T19:23:17.181" v="6874" actId="164"/>
          <ac:spMkLst>
            <pc:docMk/>
            <pc:sldMk cId="3740028775" sldId="269"/>
            <ac:spMk id="24" creationId="{8899B5D2-FD86-6F11-E585-7F3C9F4235FB}"/>
          </ac:spMkLst>
        </pc:spChg>
        <pc:spChg chg="add mod ord">
          <ac:chgData name="Henry David" userId="65d6f86e9a3dad4c" providerId="LiveId" clId="{2F491ABB-AFC6-4394-8067-EDA365F7266E}" dt="2025-07-26T19:23:27.309" v="6875" actId="164"/>
          <ac:spMkLst>
            <pc:docMk/>
            <pc:sldMk cId="3740028775" sldId="269"/>
            <ac:spMk id="25" creationId="{D7A44818-D900-04E5-C107-F78071D6937C}"/>
          </ac:spMkLst>
        </pc:spChg>
        <pc:grpChg chg="del mod">
          <ac:chgData name="Henry David" userId="65d6f86e9a3dad4c" providerId="LiveId" clId="{2F491ABB-AFC6-4394-8067-EDA365F7266E}" dt="2025-07-26T18:44:45.274" v="5726" actId="165"/>
          <ac:grpSpMkLst>
            <pc:docMk/>
            <pc:sldMk cId="3740028775" sldId="269"/>
            <ac:grpSpMk id="13" creationId="{B9AEA524-CFB2-A5B4-13A7-BF8DA7B9A58E}"/>
          </ac:grpSpMkLst>
        </pc:grpChg>
        <pc:grpChg chg="del mod">
          <ac:chgData name="Henry David" userId="65d6f86e9a3dad4c" providerId="LiveId" clId="{2F491ABB-AFC6-4394-8067-EDA365F7266E}" dt="2025-07-26T18:47:51.148" v="5859" actId="165"/>
          <ac:grpSpMkLst>
            <pc:docMk/>
            <pc:sldMk cId="3740028775" sldId="269"/>
            <ac:grpSpMk id="14" creationId="{1C063B24-015D-C9A8-1C11-B220EC79BE79}"/>
          </ac:grpSpMkLst>
        </pc:grpChg>
        <pc:grpChg chg="mod">
          <ac:chgData name="Henry David" userId="65d6f86e9a3dad4c" providerId="LiveId" clId="{2F491ABB-AFC6-4394-8067-EDA365F7266E}" dt="2025-07-26T19:23:08.621" v="6873" actId="164"/>
          <ac:grpSpMkLst>
            <pc:docMk/>
            <pc:sldMk cId="3740028775" sldId="269"/>
            <ac:grpSpMk id="15" creationId="{931066F5-C884-C389-2E9A-0B785C9D6539}"/>
          </ac:grpSpMkLst>
        </pc:grpChg>
        <pc:grpChg chg="del">
          <ac:chgData name="Henry David" userId="65d6f86e9a3dad4c" providerId="LiveId" clId="{2F491ABB-AFC6-4394-8067-EDA365F7266E}" dt="2025-07-26T18:46:12.421" v="5741" actId="21"/>
          <ac:grpSpMkLst>
            <pc:docMk/>
            <pc:sldMk cId="3740028775" sldId="269"/>
            <ac:grpSpMk id="16" creationId="{81DA186D-F9FB-0FFF-2D88-22D177C708A0}"/>
          </ac:grpSpMkLst>
        </pc:grpChg>
        <pc:grpChg chg="add mod">
          <ac:chgData name="Henry David" userId="65d6f86e9a3dad4c" providerId="LiveId" clId="{2F491ABB-AFC6-4394-8067-EDA365F7266E}" dt="2025-07-26T19:23:17.181" v="6874" actId="164"/>
          <ac:grpSpMkLst>
            <pc:docMk/>
            <pc:sldMk cId="3740028775" sldId="269"/>
            <ac:grpSpMk id="18" creationId="{6D1E768C-0704-527E-DCFF-FF0C94F46BE7}"/>
          </ac:grpSpMkLst>
        </pc:grpChg>
        <pc:grpChg chg="add mod">
          <ac:chgData name="Henry David" userId="65d6f86e9a3dad4c" providerId="LiveId" clId="{2F491ABB-AFC6-4394-8067-EDA365F7266E}" dt="2025-07-26T19:23:27.309" v="6875" actId="164"/>
          <ac:grpSpMkLst>
            <pc:docMk/>
            <pc:sldMk cId="3740028775" sldId="269"/>
            <ac:grpSpMk id="22" creationId="{BF54F012-CE08-1FCF-8367-D033998D35F1}"/>
          </ac:grpSpMkLst>
        </pc:grpChg>
        <pc:grpChg chg="add mod">
          <ac:chgData name="Henry David" userId="65d6f86e9a3dad4c" providerId="LiveId" clId="{2F491ABB-AFC6-4394-8067-EDA365F7266E}" dt="2025-07-26T19:23:48.115" v="6877" actId="14100"/>
          <ac:grpSpMkLst>
            <pc:docMk/>
            <pc:sldMk cId="3740028775" sldId="269"/>
            <ac:grpSpMk id="26" creationId="{A4E498CE-A968-F1D5-CC7F-4DEC1A12F738}"/>
          </ac:grpSpMkLst>
        </pc:grpChg>
        <pc:grpChg chg="add mod">
          <ac:chgData name="Henry David" userId="65d6f86e9a3dad4c" providerId="LiveId" clId="{2F491ABB-AFC6-4394-8067-EDA365F7266E}" dt="2025-07-26T19:23:37.898" v="6876" actId="1076"/>
          <ac:grpSpMkLst>
            <pc:docMk/>
            <pc:sldMk cId="3740028775" sldId="269"/>
            <ac:grpSpMk id="27" creationId="{ADCC2124-D705-784F-FFD7-1DD11773767E}"/>
          </ac:grpSpMkLst>
        </pc:grpChg>
        <pc:grpChg chg="add mod">
          <ac:chgData name="Henry David" userId="65d6f86e9a3dad4c" providerId="LiveId" clId="{2F491ABB-AFC6-4394-8067-EDA365F7266E}" dt="2025-07-26T19:23:27.309" v="6875" actId="164"/>
          <ac:grpSpMkLst>
            <pc:docMk/>
            <pc:sldMk cId="3740028775" sldId="269"/>
            <ac:grpSpMk id="28" creationId="{D2A6D84C-52C3-197E-1138-0EC90FE354D5}"/>
          </ac:grpSpMkLst>
        </pc:grpChg>
      </pc:sldChg>
      <pc:sldChg chg="addSp delSp modSp add mod">
        <pc:chgData name="Henry David" userId="65d6f86e9a3dad4c" providerId="LiveId" clId="{2F491ABB-AFC6-4394-8067-EDA365F7266E}" dt="2025-07-26T19:19:30.741" v="6819" actId="14100"/>
        <pc:sldMkLst>
          <pc:docMk/>
          <pc:sldMk cId="934927013" sldId="270"/>
        </pc:sldMkLst>
        <pc:spChg chg="mod">
          <ac:chgData name="Henry David" userId="65d6f86e9a3dad4c" providerId="LiveId" clId="{2F491ABB-AFC6-4394-8067-EDA365F7266E}" dt="2025-07-26T18:50:09.995" v="5992" actId="20577"/>
          <ac:spMkLst>
            <pc:docMk/>
            <pc:sldMk cId="934927013" sldId="270"/>
            <ac:spMk id="3" creationId="{13A9F353-AF59-CA3E-B687-C35BD7902F54}"/>
          </ac:spMkLst>
        </pc:spChg>
        <pc:spChg chg="add mod">
          <ac:chgData name="Henry David" userId="65d6f86e9a3dad4c" providerId="LiveId" clId="{2F491ABB-AFC6-4394-8067-EDA365F7266E}" dt="2025-07-26T19:18:22.472" v="6810" actId="164"/>
          <ac:spMkLst>
            <pc:docMk/>
            <pc:sldMk cId="934927013" sldId="270"/>
            <ac:spMk id="8" creationId="{C39EBFFE-D200-CD31-8793-DC35066F3A5D}"/>
          </ac:spMkLst>
        </pc:spChg>
        <pc:spChg chg="add mod">
          <ac:chgData name="Henry David" userId="65d6f86e9a3dad4c" providerId="LiveId" clId="{2F491ABB-AFC6-4394-8067-EDA365F7266E}" dt="2025-07-26T19:18:22.472" v="6810" actId="164"/>
          <ac:spMkLst>
            <pc:docMk/>
            <pc:sldMk cId="934927013" sldId="270"/>
            <ac:spMk id="9" creationId="{122EE4F3-32E7-D6D8-36E8-7EA689EF7753}"/>
          </ac:spMkLst>
        </pc:spChg>
        <pc:spChg chg="add mod">
          <ac:chgData name="Henry David" userId="65d6f86e9a3dad4c" providerId="LiveId" clId="{2F491ABB-AFC6-4394-8067-EDA365F7266E}" dt="2025-07-26T19:18:43.887" v="6814" actId="164"/>
          <ac:spMkLst>
            <pc:docMk/>
            <pc:sldMk cId="934927013" sldId="270"/>
            <ac:spMk id="10" creationId="{7824366C-01D2-372E-1671-D48CB669F880}"/>
          </ac:spMkLst>
        </pc:spChg>
        <pc:spChg chg="add mod">
          <ac:chgData name="Henry David" userId="65d6f86e9a3dad4c" providerId="LiveId" clId="{2F491ABB-AFC6-4394-8067-EDA365F7266E}" dt="2025-07-26T19:18:43.887" v="6814" actId="164"/>
          <ac:spMkLst>
            <pc:docMk/>
            <pc:sldMk cId="934927013" sldId="270"/>
            <ac:spMk id="13" creationId="{6EFBBEED-BC03-009E-43FD-E7394663032D}"/>
          </ac:spMkLst>
        </pc:spChg>
        <pc:spChg chg="add mod">
          <ac:chgData name="Henry David" userId="65d6f86e9a3dad4c" providerId="LiveId" clId="{2F491ABB-AFC6-4394-8067-EDA365F7266E}" dt="2025-07-26T19:18:31.567" v="6812" actId="164"/>
          <ac:spMkLst>
            <pc:docMk/>
            <pc:sldMk cId="934927013" sldId="270"/>
            <ac:spMk id="14" creationId="{EAD56101-5952-B9F4-3A12-2663EC4580C9}"/>
          </ac:spMkLst>
        </pc:spChg>
        <pc:spChg chg="add mod">
          <ac:chgData name="Henry David" userId="65d6f86e9a3dad4c" providerId="LiveId" clId="{2F491ABB-AFC6-4394-8067-EDA365F7266E}" dt="2025-07-26T19:18:31.567" v="6812" actId="164"/>
          <ac:spMkLst>
            <pc:docMk/>
            <pc:sldMk cId="934927013" sldId="270"/>
            <ac:spMk id="16" creationId="{4E6652B0-8352-B181-F989-B717710A372F}"/>
          </ac:spMkLst>
        </pc:spChg>
        <pc:spChg chg="add mod">
          <ac:chgData name="Henry David" userId="65d6f86e9a3dad4c" providerId="LiveId" clId="{2F491ABB-AFC6-4394-8067-EDA365F7266E}" dt="2025-07-26T19:18:54.422" v="6815" actId="164"/>
          <ac:spMkLst>
            <pc:docMk/>
            <pc:sldMk cId="934927013" sldId="270"/>
            <ac:spMk id="19" creationId="{95B0235C-56B1-A5D5-ECDC-586D85AD6A2E}"/>
          </ac:spMkLst>
        </pc:spChg>
        <pc:spChg chg="add mod">
          <ac:chgData name="Henry David" userId="65d6f86e9a3dad4c" providerId="LiveId" clId="{2F491ABB-AFC6-4394-8067-EDA365F7266E}" dt="2025-07-26T19:18:54.422" v="6815" actId="164"/>
          <ac:spMkLst>
            <pc:docMk/>
            <pc:sldMk cId="934927013" sldId="270"/>
            <ac:spMk id="20" creationId="{4787CBD9-B844-117F-A505-4F5BB9FEB822}"/>
          </ac:spMkLst>
        </pc:spChg>
        <pc:spChg chg="del">
          <ac:chgData name="Henry David" userId="65d6f86e9a3dad4c" providerId="LiveId" clId="{2F491ABB-AFC6-4394-8067-EDA365F7266E}" dt="2025-07-26T18:50:37.750" v="5994" actId="21"/>
          <ac:spMkLst>
            <pc:docMk/>
            <pc:sldMk cId="934927013" sldId="270"/>
            <ac:spMk id="21" creationId="{F5C0BBDC-FE0D-54AE-4E47-19454E53ABDF}"/>
          </ac:spMkLst>
        </pc:spChg>
        <pc:grpChg chg="del">
          <ac:chgData name="Henry David" userId="65d6f86e9a3dad4c" providerId="LiveId" clId="{2F491ABB-AFC6-4394-8067-EDA365F7266E}" dt="2025-07-26T18:50:35.748" v="5993" actId="21"/>
          <ac:grpSpMkLst>
            <pc:docMk/>
            <pc:sldMk cId="934927013" sldId="270"/>
            <ac:grpSpMk id="15" creationId="{931066F5-C884-C389-2E9A-0B785C9D6539}"/>
          </ac:grpSpMkLst>
        </pc:grpChg>
        <pc:grpChg chg="del">
          <ac:chgData name="Henry David" userId="65d6f86e9a3dad4c" providerId="LiveId" clId="{2F491ABB-AFC6-4394-8067-EDA365F7266E}" dt="2025-07-26T18:50:41.598" v="5996" actId="21"/>
          <ac:grpSpMkLst>
            <pc:docMk/>
            <pc:sldMk cId="934927013" sldId="270"/>
            <ac:grpSpMk id="18" creationId="{6D1E768C-0704-527E-DCFF-FF0C94F46BE7}"/>
          </ac:grpSpMkLst>
        </pc:grpChg>
        <pc:grpChg chg="del">
          <ac:chgData name="Henry David" userId="65d6f86e9a3dad4c" providerId="LiveId" clId="{2F491ABB-AFC6-4394-8067-EDA365F7266E}" dt="2025-07-26T18:50:39.649" v="5995" actId="21"/>
          <ac:grpSpMkLst>
            <pc:docMk/>
            <pc:sldMk cId="934927013" sldId="270"/>
            <ac:grpSpMk id="22" creationId="{BF54F012-CE08-1FCF-8367-D033998D35F1}"/>
          </ac:grpSpMkLst>
        </pc:grpChg>
        <pc:grpChg chg="add mod">
          <ac:chgData name="Henry David" userId="65d6f86e9a3dad4c" providerId="LiveId" clId="{2F491ABB-AFC6-4394-8067-EDA365F7266E}" dt="2025-07-26T19:19:21.836" v="6818" actId="1076"/>
          <ac:grpSpMkLst>
            <pc:docMk/>
            <pc:sldMk cId="934927013" sldId="270"/>
            <ac:grpSpMk id="23" creationId="{08F5BAC4-D7A1-9EB4-CF3A-01AEBD0AF2EF}"/>
          </ac:grpSpMkLst>
        </pc:grpChg>
        <pc:grpChg chg="add mod">
          <ac:chgData name="Henry David" userId="65d6f86e9a3dad4c" providerId="LiveId" clId="{2F491ABB-AFC6-4394-8067-EDA365F7266E}" dt="2025-07-26T19:19:30.741" v="6819" actId="14100"/>
          <ac:grpSpMkLst>
            <pc:docMk/>
            <pc:sldMk cId="934927013" sldId="270"/>
            <ac:grpSpMk id="24" creationId="{21E65EF5-8561-C3DC-DB1C-E702D2F75D5B}"/>
          </ac:grpSpMkLst>
        </pc:grpChg>
        <pc:grpChg chg="add mod">
          <ac:chgData name="Henry David" userId="65d6f86e9a3dad4c" providerId="LiveId" clId="{2F491ABB-AFC6-4394-8067-EDA365F7266E}" dt="2025-07-26T19:18:43.887" v="6814" actId="164"/>
          <ac:grpSpMkLst>
            <pc:docMk/>
            <pc:sldMk cId="934927013" sldId="270"/>
            <ac:grpSpMk id="25" creationId="{94BB49D6-44CD-9506-F253-E29ADE5AAEC1}"/>
          </ac:grpSpMkLst>
        </pc:grpChg>
        <pc:grpChg chg="add mod">
          <ac:chgData name="Henry David" userId="65d6f86e9a3dad4c" providerId="LiveId" clId="{2F491ABB-AFC6-4394-8067-EDA365F7266E}" dt="2025-07-26T19:19:01.364" v="6816" actId="1076"/>
          <ac:grpSpMkLst>
            <pc:docMk/>
            <pc:sldMk cId="934927013" sldId="270"/>
            <ac:grpSpMk id="26" creationId="{8089C8BC-3E7D-4828-DF8E-E3902402758C}"/>
          </ac:grpSpMkLst>
        </pc:grpChg>
      </pc:sldChg>
      <pc:sldChg chg="addSp delSp modSp new mod">
        <pc:chgData name="Henry David" userId="65d6f86e9a3dad4c" providerId="LiveId" clId="{2F491ABB-AFC6-4394-8067-EDA365F7266E}" dt="2025-07-26T20:05:35.497" v="7180" actId="14100"/>
        <pc:sldMkLst>
          <pc:docMk/>
          <pc:sldMk cId="1950810023" sldId="271"/>
        </pc:sldMkLst>
        <pc:spChg chg="add mod">
          <ac:chgData name="Henry David" userId="65d6f86e9a3dad4c" providerId="LiveId" clId="{2F491ABB-AFC6-4394-8067-EDA365F7266E}" dt="2025-07-26T19:41:26.406" v="7084"/>
          <ac:spMkLst>
            <pc:docMk/>
            <pc:sldMk cId="1950810023" sldId="271"/>
            <ac:spMk id="2" creationId="{19189583-80F0-A439-C654-4270A43A4F9F}"/>
          </ac:spMkLst>
        </pc:spChg>
        <pc:spChg chg="add mod">
          <ac:chgData name="Henry David" userId="65d6f86e9a3dad4c" providerId="LiveId" clId="{2F491ABB-AFC6-4394-8067-EDA365F7266E}" dt="2025-07-26T19:54:28.775" v="7148" actId="403"/>
          <ac:spMkLst>
            <pc:docMk/>
            <pc:sldMk cId="1950810023" sldId="271"/>
            <ac:spMk id="3" creationId="{1B38351E-8F74-D108-1009-AF832C4EC849}"/>
          </ac:spMkLst>
        </pc:spChg>
        <pc:spChg chg="add mod">
          <ac:chgData name="Henry David" userId="65d6f86e9a3dad4c" providerId="LiveId" clId="{2F491ABB-AFC6-4394-8067-EDA365F7266E}" dt="2025-07-26T20:04:34.234" v="7173" actId="164"/>
          <ac:spMkLst>
            <pc:docMk/>
            <pc:sldMk cId="1950810023" sldId="271"/>
            <ac:spMk id="4" creationId="{B3F3D1AE-A8D9-28C2-F405-A8F6D74131A4}"/>
          </ac:spMkLst>
        </pc:spChg>
        <pc:spChg chg="add del mod">
          <ac:chgData name="Henry David" userId="65d6f86e9a3dad4c" providerId="LiveId" clId="{2F491ABB-AFC6-4394-8067-EDA365F7266E}" dt="2025-07-26T19:58:01.518" v="7151" actId="21"/>
          <ac:spMkLst>
            <pc:docMk/>
            <pc:sldMk cId="1950810023" sldId="271"/>
            <ac:spMk id="5" creationId="{0E8D9312-3F11-5745-5DC3-A7AE296A46C2}"/>
          </ac:spMkLst>
        </pc:spChg>
        <pc:spChg chg="add mod">
          <ac:chgData name="Henry David" userId="65d6f86e9a3dad4c" providerId="LiveId" clId="{2F491ABB-AFC6-4394-8067-EDA365F7266E}" dt="2025-07-26T20:04:34.234" v="7173" actId="164"/>
          <ac:spMkLst>
            <pc:docMk/>
            <pc:sldMk cId="1950810023" sldId="271"/>
            <ac:spMk id="6" creationId="{D28B38A1-1DCC-5071-F5B9-2F3B0EE30578}"/>
          </ac:spMkLst>
        </pc:spChg>
        <pc:spChg chg="add del mod">
          <ac:chgData name="Henry David" userId="65d6f86e9a3dad4c" providerId="LiveId" clId="{2F491ABB-AFC6-4394-8067-EDA365F7266E}" dt="2025-07-26T19:59:08.030" v="7164" actId="21"/>
          <ac:spMkLst>
            <pc:docMk/>
            <pc:sldMk cId="1950810023" sldId="271"/>
            <ac:spMk id="7" creationId="{0CEEE795-C99D-62AC-934E-DFF25983390D}"/>
          </ac:spMkLst>
        </pc:spChg>
        <pc:spChg chg="add mod">
          <ac:chgData name="Henry David" userId="65d6f86e9a3dad4c" providerId="LiveId" clId="{2F491ABB-AFC6-4394-8067-EDA365F7266E}" dt="2025-07-26T20:04:59.145" v="7175" actId="164"/>
          <ac:spMkLst>
            <pc:docMk/>
            <pc:sldMk cId="1950810023" sldId="271"/>
            <ac:spMk id="8" creationId="{33D9B061-022E-0DB3-74F9-1315FB2F0F72}"/>
          </ac:spMkLst>
        </pc:spChg>
        <pc:spChg chg="add mod">
          <ac:chgData name="Henry David" userId="65d6f86e9a3dad4c" providerId="LiveId" clId="{2F491ABB-AFC6-4394-8067-EDA365F7266E}" dt="2025-07-26T20:04:59.145" v="7175" actId="164"/>
          <ac:spMkLst>
            <pc:docMk/>
            <pc:sldMk cId="1950810023" sldId="271"/>
            <ac:spMk id="9" creationId="{8ADDEE98-38FE-1B91-4DE0-72D3963DBF18}"/>
          </ac:spMkLst>
        </pc:spChg>
        <pc:spChg chg="add mod">
          <ac:chgData name="Henry David" userId="65d6f86e9a3dad4c" providerId="LiveId" clId="{2F491ABB-AFC6-4394-8067-EDA365F7266E}" dt="2025-07-26T20:04:59.145" v="7175" actId="164"/>
          <ac:spMkLst>
            <pc:docMk/>
            <pc:sldMk cId="1950810023" sldId="271"/>
            <ac:spMk id="10" creationId="{576394CA-E2A3-E07C-D5F7-7547C4C0E780}"/>
          </ac:spMkLst>
        </pc:spChg>
        <pc:spChg chg="add mod">
          <ac:chgData name="Henry David" userId="65d6f86e9a3dad4c" providerId="LiveId" clId="{2F491ABB-AFC6-4394-8067-EDA365F7266E}" dt="2025-07-26T20:04:59.145" v="7175" actId="164"/>
          <ac:spMkLst>
            <pc:docMk/>
            <pc:sldMk cId="1950810023" sldId="271"/>
            <ac:spMk id="11" creationId="{848434A7-AC4A-B787-C6B8-6CA701DDCACF}"/>
          </ac:spMkLst>
        </pc:spChg>
        <pc:spChg chg="add mod">
          <ac:chgData name="Henry David" userId="65d6f86e9a3dad4c" providerId="LiveId" clId="{2F491ABB-AFC6-4394-8067-EDA365F7266E}" dt="2025-07-26T20:05:35.497" v="7180" actId="14100"/>
          <ac:spMkLst>
            <pc:docMk/>
            <pc:sldMk cId="1950810023" sldId="271"/>
            <ac:spMk id="12" creationId="{9075ABCF-D7B1-11EA-A1A0-AC6B7451DE50}"/>
          </ac:spMkLst>
        </pc:spChg>
        <pc:grpChg chg="add mod">
          <ac:chgData name="Henry David" userId="65d6f86e9a3dad4c" providerId="LiveId" clId="{2F491ABB-AFC6-4394-8067-EDA365F7266E}" dt="2025-07-26T20:04:39.249" v="7174" actId="1076"/>
          <ac:grpSpMkLst>
            <pc:docMk/>
            <pc:sldMk cId="1950810023" sldId="271"/>
            <ac:grpSpMk id="13" creationId="{6CFE1080-5296-C970-14EF-2DC417CFD002}"/>
          </ac:grpSpMkLst>
        </pc:grpChg>
        <pc:grpChg chg="add mod">
          <ac:chgData name="Henry David" userId="65d6f86e9a3dad4c" providerId="LiveId" clId="{2F491ABB-AFC6-4394-8067-EDA365F7266E}" dt="2025-07-26T20:05:03.288" v="7176" actId="1076"/>
          <ac:grpSpMkLst>
            <pc:docMk/>
            <pc:sldMk cId="1950810023" sldId="271"/>
            <ac:grpSpMk id="14" creationId="{7128E607-0CD2-5CC5-471E-7B54F578C3CA}"/>
          </ac:grpSpMkLst>
        </pc:grpChg>
      </pc:sldChg>
      <pc:sldChg chg="addSp modSp new mod">
        <pc:chgData name="Henry David" userId="65d6f86e9a3dad4c" providerId="LiveId" clId="{2F491ABB-AFC6-4394-8067-EDA365F7266E}" dt="2025-07-26T20:27:10.039" v="7851" actId="1076"/>
        <pc:sldMkLst>
          <pc:docMk/>
          <pc:sldMk cId="3375848471" sldId="272"/>
        </pc:sldMkLst>
        <pc:spChg chg="add mod">
          <ac:chgData name="Henry David" userId="65d6f86e9a3dad4c" providerId="LiveId" clId="{2F491ABB-AFC6-4394-8067-EDA365F7266E}" dt="2025-07-26T20:26:17.496" v="7837" actId="1076"/>
          <ac:spMkLst>
            <pc:docMk/>
            <pc:sldMk cId="3375848471" sldId="272"/>
            <ac:spMk id="2" creationId="{E3707D60-9218-E99C-8113-A8FFAC93BD6E}"/>
          </ac:spMkLst>
        </pc:spChg>
        <pc:spChg chg="add mod">
          <ac:chgData name="Henry David" userId="65d6f86e9a3dad4c" providerId="LiveId" clId="{2F491ABB-AFC6-4394-8067-EDA365F7266E}" dt="2025-07-26T20:08:37.619" v="7217" actId="122"/>
          <ac:spMkLst>
            <pc:docMk/>
            <pc:sldMk cId="3375848471" sldId="272"/>
            <ac:spMk id="3" creationId="{BB1BD3C6-6F84-B09D-CD4B-A76310D8D14B}"/>
          </ac:spMkLst>
        </pc:spChg>
        <pc:spChg chg="add mod">
          <ac:chgData name="Henry David" userId="65d6f86e9a3dad4c" providerId="LiveId" clId="{2F491ABB-AFC6-4394-8067-EDA365F7266E}" dt="2025-07-26T20:26:13.457" v="7835" actId="164"/>
          <ac:spMkLst>
            <pc:docMk/>
            <pc:sldMk cId="3375848471" sldId="272"/>
            <ac:spMk id="4" creationId="{2D62D893-014A-4D62-E912-E6485C90DE6A}"/>
          </ac:spMkLst>
        </pc:spChg>
        <pc:spChg chg="add mod">
          <ac:chgData name="Henry David" userId="65d6f86e9a3dad4c" providerId="LiveId" clId="{2F491ABB-AFC6-4394-8067-EDA365F7266E}" dt="2025-07-26T20:26:13.457" v="7835" actId="164"/>
          <ac:spMkLst>
            <pc:docMk/>
            <pc:sldMk cId="3375848471" sldId="272"/>
            <ac:spMk id="5" creationId="{3FBF53A5-01E9-2A46-FBB8-D441928B3EF2}"/>
          </ac:spMkLst>
        </pc:spChg>
        <pc:spChg chg="add mod">
          <ac:chgData name="Henry David" userId="65d6f86e9a3dad4c" providerId="LiveId" clId="{2F491ABB-AFC6-4394-8067-EDA365F7266E}" dt="2025-07-26T20:26:13.457" v="7835" actId="164"/>
          <ac:spMkLst>
            <pc:docMk/>
            <pc:sldMk cId="3375848471" sldId="272"/>
            <ac:spMk id="6" creationId="{0259AD00-709F-8DE5-75AF-3F2F91CDFCC0}"/>
          </ac:spMkLst>
        </pc:spChg>
        <pc:spChg chg="add mod">
          <ac:chgData name="Henry David" userId="65d6f86e9a3dad4c" providerId="LiveId" clId="{2F491ABB-AFC6-4394-8067-EDA365F7266E}" dt="2025-07-26T20:26:50.703" v="7846" actId="1076"/>
          <ac:spMkLst>
            <pc:docMk/>
            <pc:sldMk cId="3375848471" sldId="272"/>
            <ac:spMk id="7" creationId="{E58E00BC-ED0F-C166-49CC-D3AC79E3B765}"/>
          </ac:spMkLst>
        </pc:spChg>
        <pc:spChg chg="add mod">
          <ac:chgData name="Henry David" userId="65d6f86e9a3dad4c" providerId="LiveId" clId="{2F491ABB-AFC6-4394-8067-EDA365F7266E}" dt="2025-07-26T20:26:54.838" v="7847" actId="1076"/>
          <ac:spMkLst>
            <pc:docMk/>
            <pc:sldMk cId="3375848471" sldId="272"/>
            <ac:spMk id="8" creationId="{0736BE2C-32A7-04D8-EDDA-4B31AC811963}"/>
          </ac:spMkLst>
        </pc:spChg>
        <pc:spChg chg="add mod">
          <ac:chgData name="Henry David" userId="65d6f86e9a3dad4c" providerId="LiveId" clId="{2F491ABB-AFC6-4394-8067-EDA365F7266E}" dt="2025-07-26T20:26:58.383" v="7848" actId="1076"/>
          <ac:spMkLst>
            <pc:docMk/>
            <pc:sldMk cId="3375848471" sldId="272"/>
            <ac:spMk id="9" creationId="{212F37FE-472F-8E28-A5E0-E406D1FD15B8}"/>
          </ac:spMkLst>
        </pc:spChg>
        <pc:spChg chg="add mod">
          <ac:chgData name="Henry David" userId="65d6f86e9a3dad4c" providerId="LiveId" clId="{2F491ABB-AFC6-4394-8067-EDA365F7266E}" dt="2025-07-26T20:27:02.039" v="7849" actId="1076"/>
          <ac:spMkLst>
            <pc:docMk/>
            <pc:sldMk cId="3375848471" sldId="272"/>
            <ac:spMk id="10" creationId="{CE24E42E-1344-9927-3CB9-E09AF35D31C1}"/>
          </ac:spMkLst>
        </pc:spChg>
        <pc:spChg chg="add mod">
          <ac:chgData name="Henry David" userId="65d6f86e9a3dad4c" providerId="LiveId" clId="{2F491ABB-AFC6-4394-8067-EDA365F7266E}" dt="2025-07-26T20:27:05.743" v="7850" actId="1076"/>
          <ac:spMkLst>
            <pc:docMk/>
            <pc:sldMk cId="3375848471" sldId="272"/>
            <ac:spMk id="11" creationId="{140B678D-181E-0174-CD1E-55DE10D221BB}"/>
          </ac:spMkLst>
        </pc:spChg>
        <pc:spChg chg="add mod">
          <ac:chgData name="Henry David" userId="65d6f86e9a3dad4c" providerId="LiveId" clId="{2F491ABB-AFC6-4394-8067-EDA365F7266E}" dt="2025-07-26T20:27:10.039" v="7851" actId="1076"/>
          <ac:spMkLst>
            <pc:docMk/>
            <pc:sldMk cId="3375848471" sldId="272"/>
            <ac:spMk id="12" creationId="{7E16D39F-2AD1-44FA-8CFC-20BAF0B562EA}"/>
          </ac:spMkLst>
        </pc:spChg>
        <pc:grpChg chg="add mod">
          <ac:chgData name="Henry David" userId="65d6f86e9a3dad4c" providerId="LiveId" clId="{2F491ABB-AFC6-4394-8067-EDA365F7266E}" dt="2025-07-26T20:26:24.311" v="7838" actId="1076"/>
          <ac:grpSpMkLst>
            <pc:docMk/>
            <pc:sldMk cId="3375848471" sldId="272"/>
            <ac:grpSpMk id="13" creationId="{7A79CC01-0BBC-BF37-D0F2-087FAFA427D6}"/>
          </ac:grpSpMkLst>
        </pc:grpChg>
      </pc:sldChg>
      <pc:sldChg chg="addSp modSp new mod">
        <pc:chgData name="Henry David" userId="65d6f86e9a3dad4c" providerId="LiveId" clId="{2F491ABB-AFC6-4394-8067-EDA365F7266E}" dt="2025-08-09T18:32:19.259" v="7913" actId="14100"/>
        <pc:sldMkLst>
          <pc:docMk/>
          <pc:sldMk cId="131364112" sldId="273"/>
        </pc:sldMkLst>
        <pc:graphicFrameChg chg="add mod">
          <ac:chgData name="Henry David" userId="65d6f86e9a3dad4c" providerId="LiveId" clId="{2F491ABB-AFC6-4394-8067-EDA365F7266E}" dt="2025-08-09T18:32:19.259" v="7913" actId="14100"/>
          <ac:graphicFrameMkLst>
            <pc:docMk/>
            <pc:sldMk cId="131364112" sldId="273"/>
            <ac:graphicFrameMk id="2" creationId="{11F9F842-2BF8-ECFD-6965-D27D9D504F77}"/>
          </ac:graphicFrameMkLst>
        </pc:graphicFrameChg>
      </pc:sldChg>
    </pc:docChg>
  </pc:docChgLst>
  <pc:docChgLst>
    <pc:chgData name="Henry David" userId="65d6f86e9a3dad4c" providerId="LiveId" clId="{9F9B21C0-BEA8-48F9-9FF6-C9846EE64349}"/>
    <pc:docChg chg="undo custSel addSld modSld">
      <pc:chgData name="Henry David" userId="65d6f86e9a3dad4c" providerId="LiveId" clId="{9F9B21C0-BEA8-48F9-9FF6-C9846EE64349}" dt="2025-07-03T22:34:04.817" v="1492" actId="1076"/>
      <pc:docMkLst>
        <pc:docMk/>
      </pc:docMkLst>
      <pc:sldChg chg="modSp mod">
        <pc:chgData name="Henry David" userId="65d6f86e9a3dad4c" providerId="LiveId" clId="{9F9B21C0-BEA8-48F9-9FF6-C9846EE64349}" dt="2025-07-03T21:57:03.291" v="1354" actId="113"/>
        <pc:sldMkLst>
          <pc:docMk/>
          <pc:sldMk cId="60443008" sldId="258"/>
        </pc:sldMkLst>
        <pc:spChg chg="mod">
          <ac:chgData name="Henry David" userId="65d6f86e9a3dad4c" providerId="LiveId" clId="{9F9B21C0-BEA8-48F9-9FF6-C9846EE64349}" dt="2025-07-03T21:52:38.761" v="1329" actId="14100"/>
          <ac:spMkLst>
            <pc:docMk/>
            <pc:sldMk cId="60443008" sldId="258"/>
            <ac:spMk id="3" creationId="{0C4069E6-1C6A-2AED-FDBD-FE358F5AC4F0}"/>
          </ac:spMkLst>
        </pc:spChg>
        <pc:spChg chg="mod">
          <ac:chgData name="Henry David" userId="65d6f86e9a3dad4c" providerId="LiveId" clId="{9F9B21C0-BEA8-48F9-9FF6-C9846EE64349}" dt="2025-07-03T21:52:55.266" v="1331" actId="113"/>
          <ac:spMkLst>
            <pc:docMk/>
            <pc:sldMk cId="60443008" sldId="258"/>
            <ac:spMk id="4" creationId="{64BF55ED-CFBB-61A1-DE96-817C6C407B3F}"/>
          </ac:spMkLst>
        </pc:spChg>
        <pc:spChg chg="mod">
          <ac:chgData name="Henry David" userId="65d6f86e9a3dad4c" providerId="LiveId" clId="{9F9B21C0-BEA8-48F9-9FF6-C9846EE64349}" dt="2025-07-03T21:53:24.463" v="1335" actId="2711"/>
          <ac:spMkLst>
            <pc:docMk/>
            <pc:sldMk cId="60443008" sldId="258"/>
            <ac:spMk id="5" creationId="{17E8708B-B43A-8AFC-227C-485D098AF529}"/>
          </ac:spMkLst>
        </pc:spChg>
        <pc:spChg chg="mod">
          <ac:chgData name="Henry David" userId="65d6f86e9a3dad4c" providerId="LiveId" clId="{9F9B21C0-BEA8-48F9-9FF6-C9846EE64349}" dt="2025-07-03T21:53:49.425" v="1337" actId="14100"/>
          <ac:spMkLst>
            <pc:docMk/>
            <pc:sldMk cId="60443008" sldId="258"/>
            <ac:spMk id="9" creationId="{019A48D6-7B07-BD8F-E65A-EEF841469D19}"/>
          </ac:spMkLst>
        </pc:spChg>
        <pc:spChg chg="mod">
          <ac:chgData name="Henry David" userId="65d6f86e9a3dad4c" providerId="LiveId" clId="{9F9B21C0-BEA8-48F9-9FF6-C9846EE64349}" dt="2025-07-03T21:54:12.352" v="1339" actId="14100"/>
          <ac:spMkLst>
            <pc:docMk/>
            <pc:sldMk cId="60443008" sldId="258"/>
            <ac:spMk id="10" creationId="{AF74DAF6-27AB-7E71-B04E-9BE5D337D429}"/>
          </ac:spMkLst>
        </pc:spChg>
        <pc:spChg chg="mod">
          <ac:chgData name="Henry David" userId="65d6f86e9a3dad4c" providerId="LiveId" clId="{9F9B21C0-BEA8-48F9-9FF6-C9846EE64349}" dt="2025-07-03T21:54:34.377" v="1342" actId="14100"/>
          <ac:spMkLst>
            <pc:docMk/>
            <pc:sldMk cId="60443008" sldId="258"/>
            <ac:spMk id="11" creationId="{FB853870-D062-783F-307D-E7ED4A681246}"/>
          </ac:spMkLst>
        </pc:spChg>
        <pc:spChg chg="mod">
          <ac:chgData name="Henry David" userId="65d6f86e9a3dad4c" providerId="LiveId" clId="{9F9B21C0-BEA8-48F9-9FF6-C9846EE64349}" dt="2025-07-03T21:54:52.291" v="1343" actId="2711"/>
          <ac:spMkLst>
            <pc:docMk/>
            <pc:sldMk cId="60443008" sldId="258"/>
            <ac:spMk id="12" creationId="{1DF8F520-D886-EDF7-FB81-2B47BFFAA967}"/>
          </ac:spMkLst>
        </pc:spChg>
        <pc:spChg chg="mod">
          <ac:chgData name="Henry David" userId="65d6f86e9a3dad4c" providerId="LiveId" clId="{9F9B21C0-BEA8-48F9-9FF6-C9846EE64349}" dt="2025-07-03T21:56:08.867" v="1344" actId="2711"/>
          <ac:spMkLst>
            <pc:docMk/>
            <pc:sldMk cId="60443008" sldId="258"/>
            <ac:spMk id="13" creationId="{48347134-FC93-B02A-79AF-FE5DCC3C6E5A}"/>
          </ac:spMkLst>
        </pc:spChg>
        <pc:spChg chg="mod">
          <ac:chgData name="Henry David" userId="65d6f86e9a3dad4c" providerId="LiveId" clId="{9F9B21C0-BEA8-48F9-9FF6-C9846EE64349}" dt="2025-07-03T21:56:18.816" v="1346" actId="14100"/>
          <ac:spMkLst>
            <pc:docMk/>
            <pc:sldMk cId="60443008" sldId="258"/>
            <ac:spMk id="14" creationId="{CCBEC613-FA31-11E4-7B3A-5FF25686B6AC}"/>
          </ac:spMkLst>
        </pc:spChg>
        <pc:spChg chg="mod">
          <ac:chgData name="Henry David" userId="65d6f86e9a3dad4c" providerId="LiveId" clId="{9F9B21C0-BEA8-48F9-9FF6-C9846EE64349}" dt="2025-07-03T21:57:03.291" v="1354" actId="113"/>
          <ac:spMkLst>
            <pc:docMk/>
            <pc:sldMk cId="60443008" sldId="258"/>
            <ac:spMk id="16" creationId="{960B9E27-5199-40ED-1619-559F8386ABD3}"/>
          </ac:spMkLst>
        </pc:spChg>
        <pc:spChg chg="mod">
          <ac:chgData name="Henry David" userId="65d6f86e9a3dad4c" providerId="LiveId" clId="{9F9B21C0-BEA8-48F9-9FF6-C9846EE64349}" dt="2025-07-03T21:56:53.307" v="1352" actId="2711"/>
          <ac:spMkLst>
            <pc:docMk/>
            <pc:sldMk cId="60443008" sldId="258"/>
            <ac:spMk id="17" creationId="{72D4B940-82AF-EDC1-8600-DAFFD03C1DDE}"/>
          </ac:spMkLst>
        </pc:spChg>
      </pc:sldChg>
      <pc:sldChg chg="addSp delSp modSp mod">
        <pc:chgData name="Henry David" userId="65d6f86e9a3dad4c" providerId="LiveId" clId="{9F9B21C0-BEA8-48F9-9FF6-C9846EE64349}" dt="2025-07-03T22:03:31.308" v="1403" actId="1076"/>
        <pc:sldMkLst>
          <pc:docMk/>
          <pc:sldMk cId="191254328" sldId="259"/>
        </pc:sldMkLst>
        <pc:spChg chg="add mod">
          <ac:chgData name="Henry David" userId="65d6f86e9a3dad4c" providerId="LiveId" clId="{9F9B21C0-BEA8-48F9-9FF6-C9846EE64349}" dt="2025-07-02T02:35:35.848" v="345" actId="571"/>
          <ac:spMkLst>
            <pc:docMk/>
            <pc:sldMk cId="191254328" sldId="259"/>
            <ac:spMk id="2" creationId="{FF7FDBF5-050E-9B41-40A5-D96E539FC7FD}"/>
          </ac:spMkLst>
        </pc:spChg>
        <pc:spChg chg="mod">
          <ac:chgData name="Henry David" userId="65d6f86e9a3dad4c" providerId="LiveId" clId="{9F9B21C0-BEA8-48F9-9FF6-C9846EE64349}" dt="2025-07-02T04:04:04.486" v="709" actId="1076"/>
          <ac:spMkLst>
            <pc:docMk/>
            <pc:sldMk cId="191254328" sldId="259"/>
            <ac:spMk id="3" creationId="{398C82E9-58C8-1E90-CABC-0CF947465C54}"/>
          </ac:spMkLst>
        </pc:spChg>
        <pc:spChg chg="add mod">
          <ac:chgData name="Henry David" userId="65d6f86e9a3dad4c" providerId="LiveId" clId="{9F9B21C0-BEA8-48F9-9FF6-C9846EE64349}" dt="2025-07-02T02:35:35.848" v="345" actId="571"/>
          <ac:spMkLst>
            <pc:docMk/>
            <pc:sldMk cId="191254328" sldId="259"/>
            <ac:spMk id="4" creationId="{38E4277B-CBB3-C61F-4A78-EDC30651B542}"/>
          </ac:spMkLst>
        </pc:spChg>
        <pc:spChg chg="mod">
          <ac:chgData name="Henry David" userId="65d6f86e9a3dad4c" providerId="LiveId" clId="{9F9B21C0-BEA8-48F9-9FF6-C9846EE64349}" dt="2025-07-03T21:58:04.939" v="1356" actId="2711"/>
          <ac:spMkLst>
            <pc:docMk/>
            <pc:sldMk cId="191254328" sldId="259"/>
            <ac:spMk id="5" creationId="{08386C96-F7FF-086E-13C6-0016401B6861}"/>
          </ac:spMkLst>
        </pc:spChg>
        <pc:spChg chg="mod topLvl">
          <ac:chgData name="Henry David" userId="65d6f86e9a3dad4c" providerId="LiveId" clId="{9F9B21C0-BEA8-48F9-9FF6-C9846EE64349}" dt="2025-07-02T02:42:13.386" v="479" actId="207"/>
          <ac:spMkLst>
            <pc:docMk/>
            <pc:sldMk cId="191254328" sldId="259"/>
            <ac:spMk id="6" creationId="{5D4D365D-9CC9-AA7F-2B2C-0558301B9528}"/>
          </ac:spMkLst>
        </pc:spChg>
        <pc:spChg chg="mod topLvl">
          <ac:chgData name="Henry David" userId="65d6f86e9a3dad4c" providerId="LiveId" clId="{9F9B21C0-BEA8-48F9-9FF6-C9846EE64349}" dt="2025-07-02T02:42:13.386" v="479" actId="207"/>
          <ac:spMkLst>
            <pc:docMk/>
            <pc:sldMk cId="191254328" sldId="259"/>
            <ac:spMk id="7" creationId="{C3EE96EE-4CE4-8E9C-5CF0-5B5C17548159}"/>
          </ac:spMkLst>
        </pc:spChg>
        <pc:spChg chg="mod topLvl">
          <ac:chgData name="Henry David" userId="65d6f86e9a3dad4c" providerId="LiveId" clId="{9F9B21C0-BEA8-48F9-9FF6-C9846EE64349}" dt="2025-07-02T02:42:13.386" v="479" actId="207"/>
          <ac:spMkLst>
            <pc:docMk/>
            <pc:sldMk cId="191254328" sldId="259"/>
            <ac:spMk id="8" creationId="{92BFD87C-2726-21E2-9B3B-0BE3AB92E1A9}"/>
          </ac:spMkLst>
        </pc:spChg>
        <pc:spChg chg="mod topLvl">
          <ac:chgData name="Henry David" userId="65d6f86e9a3dad4c" providerId="LiveId" clId="{9F9B21C0-BEA8-48F9-9FF6-C9846EE64349}" dt="2025-07-03T21:59:36.678" v="1369" actId="1076"/>
          <ac:spMkLst>
            <pc:docMk/>
            <pc:sldMk cId="191254328" sldId="259"/>
            <ac:spMk id="9" creationId="{6611928D-6DC8-04AE-AAA1-87C33FA4979E}"/>
          </ac:spMkLst>
        </pc:spChg>
        <pc:spChg chg="mod topLvl">
          <ac:chgData name="Henry David" userId="65d6f86e9a3dad4c" providerId="LiveId" clId="{9F9B21C0-BEA8-48F9-9FF6-C9846EE64349}" dt="2025-07-03T22:03:31.308" v="1403" actId="1076"/>
          <ac:spMkLst>
            <pc:docMk/>
            <pc:sldMk cId="191254328" sldId="259"/>
            <ac:spMk id="10" creationId="{5B888ADF-4C16-75E2-EBBC-66921CF6367D}"/>
          </ac:spMkLst>
        </pc:spChg>
        <pc:spChg chg="mod topLvl">
          <ac:chgData name="Henry David" userId="65d6f86e9a3dad4c" providerId="LiveId" clId="{9F9B21C0-BEA8-48F9-9FF6-C9846EE64349}" dt="2025-07-03T22:03:25.940" v="1402" actId="1076"/>
          <ac:spMkLst>
            <pc:docMk/>
            <pc:sldMk cId="191254328" sldId="259"/>
            <ac:spMk id="11" creationId="{5FE3391D-905B-541D-E00B-64973FCBEF03}"/>
          </ac:spMkLst>
        </pc:spChg>
        <pc:spChg chg="add mod topLvl">
          <ac:chgData name="Henry David" userId="65d6f86e9a3dad4c" providerId="LiveId" clId="{9F9B21C0-BEA8-48F9-9FF6-C9846EE64349}" dt="2025-07-03T22:00:01.402" v="1373" actId="113"/>
          <ac:spMkLst>
            <pc:docMk/>
            <pc:sldMk cId="191254328" sldId="259"/>
            <ac:spMk id="12" creationId="{E4471E35-D2F6-0FA4-3E75-7D8734109B26}"/>
          </ac:spMkLst>
        </pc:spChg>
        <pc:spChg chg="add mod topLvl">
          <ac:chgData name="Henry David" userId="65d6f86e9a3dad4c" providerId="LiveId" clId="{9F9B21C0-BEA8-48F9-9FF6-C9846EE64349}" dt="2025-07-03T22:00:31.344" v="1378" actId="113"/>
          <ac:spMkLst>
            <pc:docMk/>
            <pc:sldMk cId="191254328" sldId="259"/>
            <ac:spMk id="13" creationId="{F0094F1A-F601-2ADC-1EDB-A3D336A37C72}"/>
          </ac:spMkLst>
        </pc:spChg>
        <pc:spChg chg="add mod topLvl">
          <ac:chgData name="Henry David" userId="65d6f86e9a3dad4c" providerId="LiveId" clId="{9F9B21C0-BEA8-48F9-9FF6-C9846EE64349}" dt="2025-07-03T21:59:57.888" v="1372" actId="113"/>
          <ac:spMkLst>
            <pc:docMk/>
            <pc:sldMk cId="191254328" sldId="259"/>
            <ac:spMk id="14" creationId="{7CF25EEB-10EA-F364-4FBE-CC4D2D6212C0}"/>
          </ac:spMkLst>
        </pc:spChg>
        <pc:spChg chg="add del mod topLvl">
          <ac:chgData name="Henry David" userId="65d6f86e9a3dad4c" providerId="LiveId" clId="{9F9B21C0-BEA8-48F9-9FF6-C9846EE64349}" dt="2025-07-02T02:38:29.077" v="372" actId="21"/>
          <ac:spMkLst>
            <pc:docMk/>
            <pc:sldMk cId="191254328" sldId="259"/>
            <ac:spMk id="16" creationId="{2ED88EC4-EB9C-E067-6891-FAA3A272119E}"/>
          </ac:spMkLst>
        </pc:spChg>
        <pc:spChg chg="add mod topLvl">
          <ac:chgData name="Henry David" userId="65d6f86e9a3dad4c" providerId="LiveId" clId="{9F9B21C0-BEA8-48F9-9FF6-C9846EE64349}" dt="2025-07-02T02:38:29.077" v="372" actId="21"/>
          <ac:spMkLst>
            <pc:docMk/>
            <pc:sldMk cId="191254328" sldId="259"/>
            <ac:spMk id="17" creationId="{63FCD396-6EDB-9E9E-11EA-058E75741483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18" creationId="{AB25D697-455F-1333-9FBE-431718A84F62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19" creationId="{84D52A32-FF97-804B-38E1-3BCC65AB0A71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0" creationId="{5146A756-31BF-6606-F056-CBC0FA37CA91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1" creationId="{1F449DA1-88F1-9B2F-0E59-9BB478354E69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2" creationId="{C9C01615-2629-369E-7484-F2F8BFB9E45A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3" creationId="{E14A3C38-BAE9-0474-6287-A22186A57D26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4" creationId="{BB930E1C-C41B-CEA1-722F-5C54955B1831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5" creationId="{BBFEBE07-71A9-D60D-76EE-9DE823A24439}"/>
          </ac:spMkLst>
        </pc:spChg>
        <pc:spChg chg="add del mod">
          <ac:chgData name="Henry David" userId="65d6f86e9a3dad4c" providerId="LiveId" clId="{9F9B21C0-BEA8-48F9-9FF6-C9846EE64349}" dt="2025-07-02T02:36:14.002" v="351" actId="21"/>
          <ac:spMkLst>
            <pc:docMk/>
            <pc:sldMk cId="191254328" sldId="259"/>
            <ac:spMk id="26" creationId="{1A33B9A4-AEB8-99F8-39FA-343E73B388C0}"/>
          </ac:spMkLst>
        </pc:spChg>
        <pc:spChg chg="mod">
          <ac:chgData name="Henry David" userId="65d6f86e9a3dad4c" providerId="LiveId" clId="{9F9B21C0-BEA8-48F9-9FF6-C9846EE64349}" dt="2025-07-02T02:36:12.934" v="350" actId="571"/>
          <ac:spMkLst>
            <pc:docMk/>
            <pc:sldMk cId="191254328" sldId="259"/>
            <ac:spMk id="28" creationId="{86C5CAD6-F410-3AEE-6C6A-AC8F1F640D26}"/>
          </ac:spMkLst>
        </pc:spChg>
        <pc:spChg chg="mod">
          <ac:chgData name="Henry David" userId="65d6f86e9a3dad4c" providerId="LiveId" clId="{9F9B21C0-BEA8-48F9-9FF6-C9846EE64349}" dt="2025-07-02T02:36:12.934" v="350" actId="571"/>
          <ac:spMkLst>
            <pc:docMk/>
            <pc:sldMk cId="191254328" sldId="259"/>
            <ac:spMk id="29" creationId="{36A26996-B5FE-3D26-B26F-090EA9C1F276}"/>
          </ac:spMkLst>
        </pc:spChg>
        <pc:spChg chg="add del mod">
          <ac:chgData name="Henry David" userId="65d6f86e9a3dad4c" providerId="LiveId" clId="{9F9B21C0-BEA8-48F9-9FF6-C9846EE64349}" dt="2025-07-02T02:36:51.780" v="356" actId="21"/>
          <ac:spMkLst>
            <pc:docMk/>
            <pc:sldMk cId="191254328" sldId="259"/>
            <ac:spMk id="31" creationId="{BF847B97-88FE-2B50-B180-9087E26C01D5}"/>
          </ac:spMkLst>
        </pc:spChg>
        <pc:spChg chg="add del mod">
          <ac:chgData name="Henry David" userId="65d6f86e9a3dad4c" providerId="LiveId" clId="{9F9B21C0-BEA8-48F9-9FF6-C9846EE64349}" dt="2025-07-02T02:36:51.780" v="356" actId="21"/>
          <ac:spMkLst>
            <pc:docMk/>
            <pc:sldMk cId="191254328" sldId="259"/>
            <ac:spMk id="32" creationId="{93F1551C-C35B-F466-FE95-1995BBF0CDA3}"/>
          </ac:spMkLst>
        </pc:spChg>
        <pc:spChg chg="add del mod">
          <ac:chgData name="Henry David" userId="65d6f86e9a3dad4c" providerId="LiveId" clId="{9F9B21C0-BEA8-48F9-9FF6-C9846EE64349}" dt="2025-07-02T02:36:51.780" v="356" actId="21"/>
          <ac:spMkLst>
            <pc:docMk/>
            <pc:sldMk cId="191254328" sldId="259"/>
            <ac:spMk id="33" creationId="{7486F8B2-E593-C0E0-B2AB-646456EA9BB7}"/>
          </ac:spMkLst>
        </pc:spChg>
        <pc:spChg chg="mod">
          <ac:chgData name="Henry David" userId="65d6f86e9a3dad4c" providerId="LiveId" clId="{9F9B21C0-BEA8-48F9-9FF6-C9846EE64349}" dt="2025-07-02T02:36:50.214" v="355" actId="571"/>
          <ac:spMkLst>
            <pc:docMk/>
            <pc:sldMk cId="191254328" sldId="259"/>
            <ac:spMk id="35" creationId="{5A686E23-E1DC-9BDB-A4C3-7CF4261DA48F}"/>
          </ac:spMkLst>
        </pc:spChg>
        <pc:spChg chg="mod">
          <ac:chgData name="Henry David" userId="65d6f86e9a3dad4c" providerId="LiveId" clId="{9F9B21C0-BEA8-48F9-9FF6-C9846EE64349}" dt="2025-07-02T02:36:50.214" v="355" actId="571"/>
          <ac:spMkLst>
            <pc:docMk/>
            <pc:sldMk cId="191254328" sldId="259"/>
            <ac:spMk id="36" creationId="{48F15A42-C035-8257-7790-CFA9616E0FE6}"/>
          </ac:spMkLst>
        </pc:spChg>
        <pc:spChg chg="mod">
          <ac:chgData name="Henry David" userId="65d6f86e9a3dad4c" providerId="LiveId" clId="{9F9B21C0-BEA8-48F9-9FF6-C9846EE64349}" dt="2025-07-02T02:36:50.214" v="355" actId="571"/>
          <ac:spMkLst>
            <pc:docMk/>
            <pc:sldMk cId="191254328" sldId="259"/>
            <ac:spMk id="37" creationId="{0A50BA66-BDD1-7A73-B2EF-A94748E147CF}"/>
          </ac:spMkLst>
        </pc:spChg>
        <pc:spChg chg="add mod">
          <ac:chgData name="Henry David" userId="65d6f86e9a3dad4c" providerId="LiveId" clId="{9F9B21C0-BEA8-48F9-9FF6-C9846EE64349}" dt="2025-07-03T21:57:57.499" v="1355" actId="2711"/>
          <ac:spMkLst>
            <pc:docMk/>
            <pc:sldMk cId="191254328" sldId="259"/>
            <ac:spMk id="41" creationId="{89479746-4742-FB25-46DE-364432BB167B}"/>
          </ac:spMkLst>
        </pc:spChg>
        <pc:spChg chg="add mod">
          <ac:chgData name="Henry David" userId="65d6f86e9a3dad4c" providerId="LiveId" clId="{9F9B21C0-BEA8-48F9-9FF6-C9846EE64349}" dt="2025-07-02T02:44:08.103" v="492" actId="14861"/>
          <ac:spMkLst>
            <pc:docMk/>
            <pc:sldMk cId="191254328" sldId="259"/>
            <ac:spMk id="42" creationId="{C46F9D63-D259-ADD9-0D55-94E4493E6961}"/>
          </ac:spMkLst>
        </pc:spChg>
        <pc:spChg chg="add del mod">
          <ac:chgData name="Henry David" userId="65d6f86e9a3dad4c" providerId="LiveId" clId="{9F9B21C0-BEA8-48F9-9FF6-C9846EE64349}" dt="2025-07-02T02:45:17.690" v="575" actId="21"/>
          <ac:spMkLst>
            <pc:docMk/>
            <pc:sldMk cId="191254328" sldId="259"/>
            <ac:spMk id="43" creationId="{F7568FC6-B826-6B10-BABE-07FEE91B0AB6}"/>
          </ac:spMkLst>
        </pc:spChg>
        <pc:spChg chg="add mod">
          <ac:chgData name="Henry David" userId="65d6f86e9a3dad4c" providerId="LiveId" clId="{9F9B21C0-BEA8-48F9-9FF6-C9846EE64349}" dt="2025-07-03T22:01:01.359" v="1380" actId="113"/>
          <ac:spMkLst>
            <pc:docMk/>
            <pc:sldMk cId="191254328" sldId="259"/>
            <ac:spMk id="44" creationId="{358B9F14-4C7E-290D-E6D8-BBDFFEA7F6F8}"/>
          </ac:spMkLst>
        </pc:spChg>
        <pc:spChg chg="add mod">
          <ac:chgData name="Henry David" userId="65d6f86e9a3dad4c" providerId="LiveId" clId="{9F9B21C0-BEA8-48F9-9FF6-C9846EE64349}" dt="2025-07-03T22:01:12.409" v="1382" actId="2711"/>
          <ac:spMkLst>
            <pc:docMk/>
            <pc:sldMk cId="191254328" sldId="259"/>
            <ac:spMk id="45" creationId="{D354DE30-82F1-65A7-B124-E0458BAB77A7}"/>
          </ac:spMkLst>
        </pc:spChg>
        <pc:spChg chg="add del mod">
          <ac:chgData name="Henry David" userId="65d6f86e9a3dad4c" providerId="LiveId" clId="{9F9B21C0-BEA8-48F9-9FF6-C9846EE64349}" dt="2025-07-02T04:13:42.812" v="1325" actId="21"/>
          <ac:spMkLst>
            <pc:docMk/>
            <pc:sldMk cId="191254328" sldId="259"/>
            <ac:spMk id="46" creationId="{65AC1A46-5958-2318-7A2B-AEE0C09F1617}"/>
          </ac:spMkLst>
        </pc:spChg>
        <pc:spChg chg="add mod">
          <ac:chgData name="Henry David" userId="65d6f86e9a3dad4c" providerId="LiveId" clId="{9F9B21C0-BEA8-48F9-9FF6-C9846EE64349}" dt="2025-07-03T22:02:01.116" v="1390" actId="1076"/>
          <ac:spMkLst>
            <pc:docMk/>
            <pc:sldMk cId="191254328" sldId="259"/>
            <ac:spMk id="47" creationId="{6643709D-0285-86C1-063E-235C5F4406AB}"/>
          </ac:spMkLst>
        </pc:spChg>
        <pc:spChg chg="add mod">
          <ac:chgData name="Henry David" userId="65d6f86e9a3dad4c" providerId="LiveId" clId="{9F9B21C0-BEA8-48F9-9FF6-C9846EE64349}" dt="2025-07-03T22:02:05.756" v="1391" actId="1076"/>
          <ac:spMkLst>
            <pc:docMk/>
            <pc:sldMk cId="191254328" sldId="259"/>
            <ac:spMk id="48" creationId="{5A8E0FDB-0A07-A347-25E5-B56756F3E55E}"/>
          </ac:spMkLst>
        </pc:spChg>
        <pc:spChg chg="add del mod">
          <ac:chgData name="Henry David" userId="65d6f86e9a3dad4c" providerId="LiveId" clId="{9F9B21C0-BEA8-48F9-9FF6-C9846EE64349}" dt="2025-07-02T04:13:31.956" v="1322" actId="21"/>
          <ac:spMkLst>
            <pc:docMk/>
            <pc:sldMk cId="191254328" sldId="259"/>
            <ac:spMk id="49" creationId="{D8435078-170B-A1AD-F36D-C7A4E52CCB81}"/>
          </ac:spMkLst>
        </pc:spChg>
        <pc:spChg chg="add mod">
          <ac:chgData name="Henry David" userId="65d6f86e9a3dad4c" providerId="LiveId" clId="{9F9B21C0-BEA8-48F9-9FF6-C9846EE64349}" dt="2025-07-03T22:02:35.805" v="1397" actId="14100"/>
          <ac:spMkLst>
            <pc:docMk/>
            <pc:sldMk cId="191254328" sldId="259"/>
            <ac:spMk id="50" creationId="{5851CF01-EC88-2E05-3AAB-E3156577852A}"/>
          </ac:spMkLst>
        </pc:spChg>
        <pc:spChg chg="add mod">
          <ac:chgData name="Henry David" userId="65d6f86e9a3dad4c" providerId="LiveId" clId="{9F9B21C0-BEA8-48F9-9FF6-C9846EE64349}" dt="2025-07-03T22:02:56.127" v="1399" actId="113"/>
          <ac:spMkLst>
            <pc:docMk/>
            <pc:sldMk cId="191254328" sldId="259"/>
            <ac:spMk id="51" creationId="{B78BF18F-AAC1-DABF-1EDC-1C45C3D432EE}"/>
          </ac:spMkLst>
        </pc:spChg>
        <pc:spChg chg="add mod">
          <ac:chgData name="Henry David" userId="65d6f86e9a3dad4c" providerId="LiveId" clId="{9F9B21C0-BEA8-48F9-9FF6-C9846EE64349}" dt="2025-07-03T22:03:14.726" v="1401" actId="113"/>
          <ac:spMkLst>
            <pc:docMk/>
            <pc:sldMk cId="191254328" sldId="259"/>
            <ac:spMk id="52" creationId="{D694BF9A-6A9E-7210-6F56-00776F269A0B}"/>
          </ac:spMkLst>
        </pc:spChg>
        <pc:grpChg chg="add del mod">
          <ac:chgData name="Henry David" userId="65d6f86e9a3dad4c" providerId="LiveId" clId="{9F9B21C0-BEA8-48F9-9FF6-C9846EE64349}" dt="2025-07-02T02:38:29.077" v="372" actId="21"/>
          <ac:grpSpMkLst>
            <pc:docMk/>
            <pc:sldMk cId="191254328" sldId="259"/>
            <ac:grpSpMk id="15" creationId="{95811C72-4D74-03C5-4CCE-862D2EB0FA52}"/>
          </ac:grpSpMkLst>
        </pc:grpChg>
        <pc:grpChg chg="add del mod">
          <ac:chgData name="Henry David" userId="65d6f86e9a3dad4c" providerId="LiveId" clId="{9F9B21C0-BEA8-48F9-9FF6-C9846EE64349}" dt="2025-07-01T04:30:28.621" v="180" actId="165"/>
          <ac:grpSpMkLst>
            <pc:docMk/>
            <pc:sldMk cId="191254328" sldId="259"/>
            <ac:grpSpMk id="15" creationId="{B08332AF-4AB2-864D-4AE3-5BCB23571DAA}"/>
          </ac:grpSpMkLst>
        </pc:grpChg>
        <pc:grpChg chg="add del mod">
          <ac:chgData name="Henry David" userId="65d6f86e9a3dad4c" providerId="LiveId" clId="{9F9B21C0-BEA8-48F9-9FF6-C9846EE64349}" dt="2025-07-02T02:36:14.002" v="351" actId="21"/>
          <ac:grpSpMkLst>
            <pc:docMk/>
            <pc:sldMk cId="191254328" sldId="259"/>
            <ac:grpSpMk id="27" creationId="{FAE9239F-B21B-48BE-022B-466770207713}"/>
          </ac:grpSpMkLst>
        </pc:grpChg>
        <pc:grpChg chg="add del mod">
          <ac:chgData name="Henry David" userId="65d6f86e9a3dad4c" providerId="LiveId" clId="{9F9B21C0-BEA8-48F9-9FF6-C9846EE64349}" dt="2025-07-02T02:41:38.917" v="474" actId="165"/>
          <ac:grpSpMkLst>
            <pc:docMk/>
            <pc:sldMk cId="191254328" sldId="259"/>
            <ac:grpSpMk id="30" creationId="{CB39D773-D17D-9FFA-74C5-A13539E00A0A}"/>
          </ac:grpSpMkLst>
        </pc:grpChg>
        <pc:grpChg chg="add del mod">
          <ac:chgData name="Henry David" userId="65d6f86e9a3dad4c" providerId="LiveId" clId="{9F9B21C0-BEA8-48F9-9FF6-C9846EE64349}" dt="2025-07-02T02:36:51.780" v="356" actId="21"/>
          <ac:grpSpMkLst>
            <pc:docMk/>
            <pc:sldMk cId="191254328" sldId="259"/>
            <ac:grpSpMk id="34" creationId="{58233CAB-E23E-EB2D-EFA0-B2A5E9753E70}"/>
          </ac:grpSpMkLst>
        </pc:grpChg>
        <pc:grpChg chg="add del mod">
          <ac:chgData name="Henry David" userId="65d6f86e9a3dad4c" providerId="LiveId" clId="{9F9B21C0-BEA8-48F9-9FF6-C9846EE64349}" dt="2025-07-02T02:41:38.917" v="474" actId="165"/>
          <ac:grpSpMkLst>
            <pc:docMk/>
            <pc:sldMk cId="191254328" sldId="259"/>
            <ac:grpSpMk id="38" creationId="{EFD2AF01-EA9B-2D12-F89C-40D184E5AD84}"/>
          </ac:grpSpMkLst>
        </pc:grpChg>
        <pc:grpChg chg="add del mod">
          <ac:chgData name="Henry David" userId="65d6f86e9a3dad4c" providerId="LiveId" clId="{9F9B21C0-BEA8-48F9-9FF6-C9846EE64349}" dt="2025-07-02T02:37:34.975" v="365" actId="164"/>
          <ac:grpSpMkLst>
            <pc:docMk/>
            <pc:sldMk cId="191254328" sldId="259"/>
            <ac:grpSpMk id="39" creationId="{5E8364D2-E063-0D25-6C35-1FBF1BC61C27}"/>
          </ac:grpSpMkLst>
        </pc:grpChg>
        <pc:grpChg chg="add del mod">
          <ac:chgData name="Henry David" userId="65d6f86e9a3dad4c" providerId="LiveId" clId="{9F9B21C0-BEA8-48F9-9FF6-C9846EE64349}" dt="2025-07-02T02:41:38.917" v="474" actId="165"/>
          <ac:grpSpMkLst>
            <pc:docMk/>
            <pc:sldMk cId="191254328" sldId="259"/>
            <ac:grpSpMk id="40" creationId="{8660BEC2-8148-788F-5C1D-6339F002D767}"/>
          </ac:grpSpMkLst>
        </pc:grpChg>
      </pc:sldChg>
      <pc:sldChg chg="addSp modSp new mod">
        <pc:chgData name="Henry David" userId="65d6f86e9a3dad4c" providerId="LiveId" clId="{9F9B21C0-BEA8-48F9-9FF6-C9846EE64349}" dt="2025-07-03T22:29:14.364" v="1478" actId="14100"/>
        <pc:sldMkLst>
          <pc:docMk/>
          <pc:sldMk cId="2873335429" sldId="260"/>
        </pc:sldMkLst>
        <pc:spChg chg="add mod">
          <ac:chgData name="Henry David" userId="65d6f86e9a3dad4c" providerId="LiveId" clId="{9F9B21C0-BEA8-48F9-9FF6-C9846EE64349}" dt="2025-07-03T22:04:03.716" v="1411" actId="1076"/>
          <ac:spMkLst>
            <pc:docMk/>
            <pc:sldMk cId="2873335429" sldId="260"/>
            <ac:spMk id="2" creationId="{7991BFD7-395C-CB4B-3ACE-FCFDCCFB3EA4}"/>
          </ac:spMkLst>
        </pc:spChg>
        <pc:spChg chg="add mod">
          <ac:chgData name="Henry David" userId="65d6f86e9a3dad4c" providerId="LiveId" clId="{9F9B21C0-BEA8-48F9-9FF6-C9846EE64349}" dt="2025-07-03T22:25:49.558" v="1443" actId="1076"/>
          <ac:spMkLst>
            <pc:docMk/>
            <pc:sldMk cId="2873335429" sldId="260"/>
            <ac:spMk id="3" creationId="{EF867AA3-C319-02CB-E5C6-7DFC16DF12E2}"/>
          </ac:spMkLst>
        </pc:spChg>
        <pc:spChg chg="add mod">
          <ac:chgData name="Henry David" userId="65d6f86e9a3dad4c" providerId="LiveId" clId="{9F9B21C0-BEA8-48F9-9FF6-C9846EE64349}" dt="2025-07-03T22:29:14.364" v="1478" actId="14100"/>
          <ac:spMkLst>
            <pc:docMk/>
            <pc:sldMk cId="2873335429" sldId="260"/>
            <ac:spMk id="4" creationId="{45204999-68D7-A611-F362-35CBADAAFA20}"/>
          </ac:spMkLst>
        </pc:spChg>
        <pc:spChg chg="add mod">
          <ac:chgData name="Henry David" userId="65d6f86e9a3dad4c" providerId="LiveId" clId="{9F9B21C0-BEA8-48F9-9FF6-C9846EE64349}" dt="2025-07-03T22:27:27.476" v="1462" actId="1076"/>
          <ac:spMkLst>
            <pc:docMk/>
            <pc:sldMk cId="2873335429" sldId="260"/>
            <ac:spMk id="5" creationId="{CA371A19-CC45-ECCB-7633-97D4FD509ED3}"/>
          </ac:spMkLst>
        </pc:spChg>
        <pc:spChg chg="add mod">
          <ac:chgData name="Henry David" userId="65d6f86e9a3dad4c" providerId="LiveId" clId="{9F9B21C0-BEA8-48F9-9FF6-C9846EE64349}" dt="2025-07-03T22:28:32.012" v="1472" actId="14100"/>
          <ac:spMkLst>
            <pc:docMk/>
            <pc:sldMk cId="2873335429" sldId="260"/>
            <ac:spMk id="6" creationId="{080BFB96-5CF8-5E5E-D273-DFD0306AD0BB}"/>
          </ac:spMkLst>
        </pc:spChg>
        <pc:spChg chg="add mod">
          <ac:chgData name="Henry David" userId="65d6f86e9a3dad4c" providerId="LiveId" clId="{9F9B21C0-BEA8-48F9-9FF6-C9846EE64349}" dt="2025-07-03T22:27:53.165" v="1464" actId="2711"/>
          <ac:spMkLst>
            <pc:docMk/>
            <pc:sldMk cId="2873335429" sldId="260"/>
            <ac:spMk id="7" creationId="{EF88AEA7-9206-8B77-CE77-5D953A2ADD92}"/>
          </ac:spMkLst>
        </pc:spChg>
        <pc:spChg chg="add mod">
          <ac:chgData name="Henry David" userId="65d6f86e9a3dad4c" providerId="LiveId" clId="{9F9B21C0-BEA8-48F9-9FF6-C9846EE64349}" dt="2025-07-03T22:27:46.221" v="1463" actId="2711"/>
          <ac:spMkLst>
            <pc:docMk/>
            <pc:sldMk cId="2873335429" sldId="260"/>
            <ac:spMk id="8" creationId="{E6BA82E9-B296-9205-24B3-5ADC508E0018}"/>
          </ac:spMkLst>
        </pc:spChg>
        <pc:spChg chg="add mod">
          <ac:chgData name="Henry David" userId="65d6f86e9a3dad4c" providerId="LiveId" clId="{9F9B21C0-BEA8-48F9-9FF6-C9846EE64349}" dt="2025-07-03T22:28:08.778" v="1468" actId="20577"/>
          <ac:spMkLst>
            <pc:docMk/>
            <pc:sldMk cId="2873335429" sldId="260"/>
            <ac:spMk id="9" creationId="{246DF5D1-9BE8-6C1C-0A5E-90EA810C2A96}"/>
          </ac:spMkLst>
        </pc:spChg>
        <pc:spChg chg="add mod">
          <ac:chgData name="Henry David" userId="65d6f86e9a3dad4c" providerId="LiveId" clId="{9F9B21C0-BEA8-48F9-9FF6-C9846EE64349}" dt="2025-07-03T22:28:55.946" v="1476" actId="20577"/>
          <ac:spMkLst>
            <pc:docMk/>
            <pc:sldMk cId="2873335429" sldId="260"/>
            <ac:spMk id="10" creationId="{2A21E560-607F-66F4-E717-87940E9E4E1B}"/>
          </ac:spMkLst>
        </pc:spChg>
      </pc:sldChg>
      <pc:sldChg chg="addSp modSp new mod">
        <pc:chgData name="Henry David" userId="65d6f86e9a3dad4c" providerId="LiveId" clId="{9F9B21C0-BEA8-48F9-9FF6-C9846EE64349}" dt="2025-07-03T22:34:04.817" v="1492" actId="1076"/>
        <pc:sldMkLst>
          <pc:docMk/>
          <pc:sldMk cId="1272545347" sldId="261"/>
        </pc:sldMkLst>
        <pc:spChg chg="add mod">
          <ac:chgData name="Henry David" userId="65d6f86e9a3dad4c" providerId="LiveId" clId="{9F9B21C0-BEA8-48F9-9FF6-C9846EE64349}" dt="2025-07-03T22:33:36.361" v="1488" actId="1076"/>
          <ac:spMkLst>
            <pc:docMk/>
            <pc:sldMk cId="1272545347" sldId="261"/>
            <ac:spMk id="2" creationId="{5C6EBD33-414D-92B1-C719-D21C6F704DB6}"/>
          </ac:spMkLst>
        </pc:spChg>
        <pc:spChg chg="add mod">
          <ac:chgData name="Henry David" userId="65d6f86e9a3dad4c" providerId="LiveId" clId="{9F9B21C0-BEA8-48F9-9FF6-C9846EE64349}" dt="2025-07-03T22:34:04.817" v="1492" actId="1076"/>
          <ac:spMkLst>
            <pc:docMk/>
            <pc:sldMk cId="1272545347" sldId="261"/>
            <ac:spMk id="3" creationId="{D1FBB520-91E4-418B-3026-5CBB53C976A1}"/>
          </ac:spMkLst>
        </pc:spChg>
        <pc:spChg chg="add mod">
          <ac:chgData name="Henry David" userId="65d6f86e9a3dad4c" providerId="LiveId" clId="{9F9B21C0-BEA8-48F9-9FF6-C9846EE64349}" dt="2025-07-03T22:33:55.828" v="1490" actId="164"/>
          <ac:spMkLst>
            <pc:docMk/>
            <pc:sldMk cId="1272545347" sldId="261"/>
            <ac:spMk id="4" creationId="{8B3E1068-3032-20E4-A15A-F9C3D0E04F49}"/>
          </ac:spMkLst>
        </pc:spChg>
        <pc:spChg chg="add mod">
          <ac:chgData name="Henry David" userId="65d6f86e9a3dad4c" providerId="LiveId" clId="{9F9B21C0-BEA8-48F9-9FF6-C9846EE64349}" dt="2025-07-03T22:33:55.828" v="1490" actId="164"/>
          <ac:spMkLst>
            <pc:docMk/>
            <pc:sldMk cId="1272545347" sldId="261"/>
            <ac:spMk id="5" creationId="{E03903B5-E8E5-49D9-2108-454243FA1F96}"/>
          </ac:spMkLst>
        </pc:spChg>
        <pc:spChg chg="add mod">
          <ac:chgData name="Henry David" userId="65d6f86e9a3dad4c" providerId="LiveId" clId="{9F9B21C0-BEA8-48F9-9FF6-C9846EE64349}" dt="2025-07-03T22:33:55.828" v="1490" actId="164"/>
          <ac:spMkLst>
            <pc:docMk/>
            <pc:sldMk cId="1272545347" sldId="261"/>
            <ac:spMk id="6" creationId="{37C37534-771D-9F86-AC83-7D514B089819}"/>
          </ac:spMkLst>
        </pc:spChg>
        <pc:spChg chg="add mod">
          <ac:chgData name="Henry David" userId="65d6f86e9a3dad4c" providerId="LiveId" clId="{9F9B21C0-BEA8-48F9-9FF6-C9846EE64349}" dt="2025-07-03T22:33:55.828" v="1490" actId="164"/>
          <ac:spMkLst>
            <pc:docMk/>
            <pc:sldMk cId="1272545347" sldId="261"/>
            <ac:spMk id="7" creationId="{D06BB30B-96CC-757B-5CAC-3C9C4738113A}"/>
          </ac:spMkLst>
        </pc:spChg>
        <pc:spChg chg="add mod">
          <ac:chgData name="Henry David" userId="65d6f86e9a3dad4c" providerId="LiveId" clId="{9F9B21C0-BEA8-48F9-9FF6-C9846EE64349}" dt="2025-07-03T22:33:55.828" v="1490" actId="164"/>
          <ac:spMkLst>
            <pc:docMk/>
            <pc:sldMk cId="1272545347" sldId="261"/>
            <ac:spMk id="8" creationId="{C6F1E696-B8F1-A995-B323-99A6EB095A33}"/>
          </ac:spMkLst>
        </pc:spChg>
        <pc:spChg chg="add mod">
          <ac:chgData name="Henry David" userId="65d6f86e9a3dad4c" providerId="LiveId" clId="{9F9B21C0-BEA8-48F9-9FF6-C9846EE64349}" dt="2025-07-03T22:33:55.828" v="1490" actId="164"/>
          <ac:spMkLst>
            <pc:docMk/>
            <pc:sldMk cId="1272545347" sldId="261"/>
            <ac:spMk id="9" creationId="{ADD44C93-2C28-1622-8AE4-0BE0889E6176}"/>
          </ac:spMkLst>
        </pc:spChg>
        <pc:grpChg chg="add mod">
          <ac:chgData name="Henry David" userId="65d6f86e9a3dad4c" providerId="LiveId" clId="{9F9B21C0-BEA8-48F9-9FF6-C9846EE64349}" dt="2025-07-03T22:33:59.457" v="1491" actId="1076"/>
          <ac:grpSpMkLst>
            <pc:docMk/>
            <pc:sldMk cId="1272545347" sldId="261"/>
            <ac:grpSpMk id="10" creationId="{9E84E1B3-CF82-3A1B-EAF8-CF51567D0888}"/>
          </ac:grpSpMkLst>
        </pc:grpChg>
      </pc:sldChg>
      <pc:sldChg chg="addSp modSp new mod">
        <pc:chgData name="Henry David" userId="65d6f86e9a3dad4c" providerId="LiveId" clId="{9F9B21C0-BEA8-48F9-9FF6-C9846EE64349}" dt="2025-07-02T04:12:37.317" v="1313" actId="14100"/>
        <pc:sldMkLst>
          <pc:docMk/>
          <pc:sldMk cId="1979511947" sldId="262"/>
        </pc:sldMkLst>
        <pc:spChg chg="add mod">
          <ac:chgData name="Henry David" userId="65d6f86e9a3dad4c" providerId="LiveId" clId="{9F9B21C0-BEA8-48F9-9FF6-C9846EE64349}" dt="2025-07-02T04:12:37.317" v="1313" actId="14100"/>
          <ac:spMkLst>
            <pc:docMk/>
            <pc:sldMk cId="1979511947" sldId="262"/>
            <ac:spMk id="2" creationId="{2A8E2896-C251-F4BE-476D-67C3E8BC960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Rotatividade</c:v>
                </c:pt>
              </c:strCache>
            </c:strRef>
          </c:tx>
          <c:spPr>
            <a:solidFill>
              <a:srgbClr val="C0392B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3"/>
                <c:pt idx="0">
                  <c:v>Research &amp; Development</c:v>
                </c:pt>
                <c:pt idx="1">
                  <c:v>Sales</c:v>
                </c:pt>
                <c:pt idx="2">
                  <c:v>Human Resources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133</c:v>
                </c:pt>
                <c:pt idx="1">
                  <c:v>92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3-4462-98FF-EF3EA466E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02176"/>
        <c:axId val="49406496"/>
      </c:barChart>
      <c:catAx>
        <c:axId val="49402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06496"/>
        <c:crosses val="autoZero"/>
        <c:auto val="1"/>
        <c:lblAlgn val="ctr"/>
        <c:lblOffset val="100"/>
        <c:noMultiLvlLbl val="0"/>
      </c:catAx>
      <c:valAx>
        <c:axId val="49406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0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4359616409517453E-3"/>
          <c:w val="0.99252049379791563"/>
          <c:h val="0.9718801278634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Rotatividade</c:v>
                </c:pt>
              </c:strCache>
            </c:strRef>
          </c:tx>
          <c:spPr>
            <a:solidFill>
              <a:srgbClr val="C0392B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Laboratory Technician</c:v>
                </c:pt>
                <c:pt idx="1">
                  <c:v>Sales Executive</c:v>
                </c:pt>
                <c:pt idx="2">
                  <c:v>Research Scientist</c:v>
                </c:pt>
                <c:pt idx="3">
                  <c:v>Sales Representative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62</c:v>
                </c:pt>
                <c:pt idx="1">
                  <c:v>57</c:v>
                </c:pt>
                <c:pt idx="2">
                  <c:v>47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3-4462-98FF-EF3EA466E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02176"/>
        <c:axId val="49406496"/>
      </c:barChart>
      <c:catAx>
        <c:axId val="49402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06496"/>
        <c:crosses val="autoZero"/>
        <c:auto val="1"/>
        <c:lblAlgn val="ctr"/>
        <c:lblOffset val="100"/>
        <c:noMultiLvlLbl val="0"/>
      </c:catAx>
      <c:valAx>
        <c:axId val="49406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40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4359616409517453E-3"/>
          <c:w val="0.99252049379791563"/>
          <c:h val="0.9718801278634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Salário Médio Ativos</c:v>
                </c:pt>
              </c:strCache>
            </c:strRef>
          </c:tx>
          <c:spPr>
            <a:solidFill>
              <a:srgbClr val="27AE60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Laboratory Technician</c:v>
                </c:pt>
                <c:pt idx="1">
                  <c:v>Sales Executive</c:v>
                </c:pt>
                <c:pt idx="2">
                  <c:v>Research Scientist</c:v>
                </c:pt>
                <c:pt idx="3">
                  <c:v>Sales Representative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 formatCode="General">
                  <c:v>3337</c:v>
                </c:pt>
                <c:pt idx="1">
                  <c:v>6800</c:v>
                </c:pt>
                <c:pt idx="2" formatCode="General">
                  <c:v>3328</c:v>
                </c:pt>
                <c:pt idx="3" formatCode="General">
                  <c:v>2798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B-406F-97C2-0EC5A4C6925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Salário Médio Demitidos</c:v>
                </c:pt>
              </c:strCache>
            </c:strRef>
          </c:tx>
          <c:spPr>
            <a:solidFill>
              <a:srgbClr val="C0392B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Laboratory Technician</c:v>
                </c:pt>
                <c:pt idx="1">
                  <c:v>Sales Executive</c:v>
                </c:pt>
                <c:pt idx="2">
                  <c:v>Research Scientist</c:v>
                </c:pt>
                <c:pt idx="3">
                  <c:v>Sales Representative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2900</c:v>
                </c:pt>
                <c:pt idx="1">
                  <c:v>7489</c:v>
                </c:pt>
                <c:pt idx="2">
                  <c:v>2700</c:v>
                </c:pt>
                <c:pt idx="3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B-406F-97C2-0EC5A4C69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02176"/>
        <c:axId val="49406496"/>
      </c:barChart>
      <c:catAx>
        <c:axId val="49402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06496"/>
        <c:crosses val="autoZero"/>
        <c:auto val="1"/>
        <c:lblAlgn val="ctr"/>
        <c:lblOffset val="100"/>
        <c:noMultiLvlLbl val="0"/>
      </c:catAx>
      <c:valAx>
        <c:axId val="49406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40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860868581557324E-2"/>
          <c:w val="0.99530727726749035"/>
          <c:h val="0.89916502629947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Contagem</c:v>
                </c:pt>
              </c:strCache>
            </c:strRef>
          </c:tx>
          <c:spPr>
            <a:solidFill>
              <a:srgbClr val="C039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SemiBold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72</c:v>
                </c:pt>
                <c:pt idx="1">
                  <c:v>43</c:v>
                </c:pt>
                <c:pt idx="2">
                  <c:v>62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5-475D-AD85-D3D6EB4E24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0593280"/>
        <c:axId val="2020594240"/>
      </c:barChart>
      <c:catAx>
        <c:axId val="202059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 SemiBold" pitchFamily="2" charset="0"/>
                <a:ea typeface="+mn-ea"/>
                <a:cs typeface="+mn-cs"/>
              </a:defRPr>
            </a:pPr>
            <a:endParaRPr lang="pt-BR"/>
          </a:p>
        </c:txPr>
        <c:crossAx val="2020594240"/>
        <c:crosses val="autoZero"/>
        <c:auto val="1"/>
        <c:lblAlgn val="ctr"/>
        <c:lblOffset val="100"/>
        <c:noMultiLvlLbl val="0"/>
      </c:catAx>
      <c:valAx>
        <c:axId val="2020594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059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860868581557324E-2"/>
          <c:w val="0.99530727726749035"/>
          <c:h val="0.89916502629947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Contagem</c:v>
                </c:pt>
              </c:strCache>
            </c:strRef>
          </c:tx>
          <c:spPr>
            <a:solidFill>
              <a:srgbClr val="C039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Montserrat SemiBold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143</c:v>
                </c:pt>
                <c:pt idx="1">
                  <c:v>52</c:v>
                </c:pt>
                <c:pt idx="2">
                  <c:v>32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5-475D-AD85-D3D6EB4E24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0593280"/>
        <c:axId val="2020594240"/>
      </c:barChart>
      <c:catAx>
        <c:axId val="202059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 SemiBold" pitchFamily="2" charset="0"/>
                <a:ea typeface="+mn-ea"/>
                <a:cs typeface="+mn-cs"/>
              </a:defRPr>
            </a:pPr>
            <a:endParaRPr lang="pt-BR"/>
          </a:p>
        </c:txPr>
        <c:crossAx val="2020594240"/>
        <c:crosses val="autoZero"/>
        <c:auto val="1"/>
        <c:lblAlgn val="ctr"/>
        <c:lblOffset val="100"/>
        <c:noMultiLvlLbl val="0"/>
      </c:catAx>
      <c:valAx>
        <c:axId val="2020594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059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28161358113108E-3"/>
          <c:y val="1.2214490317357595E-2"/>
          <c:w val="0.99530727726749035"/>
          <c:h val="0.89916502629947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Contagem</c:v>
                </c:pt>
              </c:strCache>
            </c:strRef>
          </c:tx>
          <c:spPr>
            <a:solidFill>
              <a:srgbClr val="C039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Montserrat SemiBold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127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4-4442-8C3B-B227835CDC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0593280"/>
        <c:axId val="2020594240"/>
      </c:barChart>
      <c:catAx>
        <c:axId val="202059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 SemiBold" pitchFamily="2" charset="0"/>
                <a:ea typeface="+mn-ea"/>
                <a:cs typeface="+mn-cs"/>
              </a:defRPr>
            </a:pPr>
            <a:endParaRPr lang="pt-BR"/>
          </a:p>
        </c:txPr>
        <c:crossAx val="2020594240"/>
        <c:crosses val="autoZero"/>
        <c:auto val="1"/>
        <c:lblAlgn val="ctr"/>
        <c:lblOffset val="100"/>
        <c:noMultiLvlLbl val="0"/>
      </c:catAx>
      <c:valAx>
        <c:axId val="2020594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059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EA703-DB16-113B-F0C0-CE0EFA94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B8C42-968B-B81B-4E7C-7F4440A50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173B97-9EC9-BA11-4DB8-6D45373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A1CF6-FC47-9C76-3F92-E33A19E2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990B1-DA76-5E7D-8438-4E3B689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8FE1-164D-1599-9168-57318059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64F84B-EF05-D9A1-2369-80004E7D5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3274D-7DF7-EF59-11BE-8AB25E65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F9E49-36DB-C041-6182-08B664DF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428AF-F674-6759-5611-46B39F2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2F322F-8D4C-5348-8D77-EA40403E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CE522F-44B2-BC90-68C9-260378853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559D9-23CC-6B25-06FD-A8DD9F7B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11C0D-7FAE-E6A2-64AC-840337B5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C88F-A75E-8ABE-4D95-11B8B34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4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B0D5F-75B3-4475-862D-A271BEC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F707C-DA55-9768-9928-7C6EE4B1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8A9F6-7B7B-BDAA-8703-025C228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1BB58-49FE-113F-3DC7-8748C62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74D56-E47C-C224-E760-704DBB0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CFD00-7FB3-3E99-87DB-83D6EF74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5CF0D2-1238-3C10-8591-CF0864B3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25B68-3D04-25EE-7A00-EA04BD6B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74C295-0A83-4D47-76A7-CE2B279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9B805-4CDD-32BD-2E33-09F13C1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017CC-A0E1-671E-FBC0-2BC4C94A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1935F-AD90-2EC7-EE76-FDE0DE741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E0EDA-AC0C-101E-62D3-BD4DE7EC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3AA6FD-4E65-831E-80DE-2184CCF3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27CB44-B92E-4B5F-9916-83DAE3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7782D-CA30-2FF0-44B5-2A10A512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2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278D-56B8-5C83-5ED0-4880A8D1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B2D0CD-57FD-708C-5407-19DDAF35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551482-77E5-6310-048E-F605931EC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864920-1D94-89C9-0E08-05E978A0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83C7A1-B129-5B10-F48F-332EB1569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7391F7-6281-4ADC-4D1B-2B612B10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A3AC0-4892-88F6-FC9B-E83B95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8C249D-C81A-3FEE-D43F-FF2E8F8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6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B74B-3C9C-F32F-4B8C-C95E8E4B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A1E30-DEA5-0A46-6B84-3C28766E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900416-0530-F2E8-370E-946DE1A2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34F7E3-0020-A22C-5CC8-C1AB3A10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58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0F4EA3-048D-5A7D-C362-2272EBA9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184035-16B1-19AC-6122-635268E1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F59619-08CC-7A06-A45E-C4716741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62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711C-753E-81EA-3F9F-42C82A36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9F040-5130-3BCA-29F1-B92B06AD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16C796-AC65-1F69-2BA4-F9145FC3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37F90A-DA04-7104-223A-A7A1CEC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F35F4-B65B-1F73-846A-3F8AE67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094-D84A-0871-CE03-485B4EA0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4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849D3-6930-51C6-DD54-69DEC6F3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7F007-675A-C53E-9CB5-1CFA50107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7FC17-568E-293C-319B-D41B372B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74570F-2FD2-A308-AEEF-556CA5B7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F0FC79-33BF-AA18-B63F-0C91E522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472D2E-2352-530D-66D3-BAA8D9D6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9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1E406B-44D8-B56C-025C-885CE343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B4C28-FF22-6A1B-E15F-6A76E8CC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362F7-B82E-C0F5-E0CB-4CFB897A0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A07AF-9B34-4839-BB37-5C8576E1C3FB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D4FCD-ABA2-BC84-DAD1-B8245E0E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6B32FE-600A-EFF4-3FC2-9468053C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ED62A-94DE-441C-AB61-96567C10C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6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alvdavid@gmail.com" TargetMode="Externa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hyperlink" Target="https://medium.com/@henryprojetos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2B05C5-7007-7278-7FBF-371D7E1BC7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4069E6-1C6A-2AED-FDBD-FE358F5AC4F0}"/>
              </a:ext>
            </a:extLst>
          </p:cNvPr>
          <p:cNvSpPr txBox="1"/>
          <p:nvPr/>
        </p:nvSpPr>
        <p:spPr>
          <a:xfrm>
            <a:off x="1609594" y="2293079"/>
            <a:ext cx="897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Georgia" panose="02040502050405020303" pitchFamily="18" charset="0"/>
                <a:cs typeface="Calibri" panose="020F0502020204030204" pitchFamily="34" charset="0"/>
              </a:rPr>
              <a:t>Redução da Rotatividade de Funcionários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BF55ED-CFBB-61A1-DE96-817C6C407B3F}"/>
              </a:ext>
            </a:extLst>
          </p:cNvPr>
          <p:cNvSpPr txBox="1"/>
          <p:nvPr/>
        </p:nvSpPr>
        <p:spPr>
          <a:xfrm>
            <a:off x="2787040" y="3365058"/>
            <a:ext cx="586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Análise baseada em dados para retenção de Talentos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086EF1-E2C8-91CF-6D68-BD9450ABD05D}"/>
              </a:ext>
            </a:extLst>
          </p:cNvPr>
          <p:cNvSpPr/>
          <p:nvPr/>
        </p:nvSpPr>
        <p:spPr>
          <a:xfrm>
            <a:off x="5649238" y="0"/>
            <a:ext cx="6542762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8708B-B43A-8AFC-227C-485D098AF529}"/>
              </a:ext>
            </a:extLst>
          </p:cNvPr>
          <p:cNvSpPr txBox="1"/>
          <p:nvPr/>
        </p:nvSpPr>
        <p:spPr>
          <a:xfrm>
            <a:off x="4039643" y="4313929"/>
            <a:ext cx="336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Criada por Henry Alves David</a:t>
            </a:r>
          </a:p>
        </p:txBody>
      </p:sp>
    </p:spTree>
    <p:extLst>
      <p:ext uri="{BB962C8B-B14F-4D97-AF65-F5344CB8AC3E}">
        <p14:creationId xmlns:p14="http://schemas.microsoft.com/office/powerpoint/2010/main" val="47396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23814F5-8B13-3DB4-A24A-3B24D19E2A35}"/>
              </a:ext>
            </a:extLst>
          </p:cNvPr>
          <p:cNvSpPr/>
          <p:nvPr/>
        </p:nvSpPr>
        <p:spPr>
          <a:xfrm>
            <a:off x="0" y="-16898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6EBD33-414D-92B1-C719-D21C6F704DB6}"/>
              </a:ext>
            </a:extLst>
          </p:cNvPr>
          <p:cNvSpPr txBox="1"/>
          <p:nvPr/>
        </p:nvSpPr>
        <p:spPr>
          <a:xfrm>
            <a:off x="253305" y="128133"/>
            <a:ext cx="396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Modelo de previsão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FBB520-91E4-418B-3026-5CBB53C976A1}"/>
              </a:ext>
            </a:extLst>
          </p:cNvPr>
          <p:cNvSpPr txBox="1"/>
          <p:nvPr/>
        </p:nvSpPr>
        <p:spPr>
          <a:xfrm>
            <a:off x="2784" y="958909"/>
            <a:ext cx="51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 SemiBold" pitchFamily="2" charset="0"/>
              </a:rPr>
              <a:t>Melhor modelo preditivo: XGBOOST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7290AB-3CDF-43F6-2A7C-ADF2849AC80E}"/>
              </a:ext>
            </a:extLst>
          </p:cNvPr>
          <p:cNvSpPr txBox="1"/>
          <p:nvPr/>
        </p:nvSpPr>
        <p:spPr>
          <a:xfrm>
            <a:off x="253305" y="1897704"/>
            <a:ext cx="367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Classe (0) </a:t>
            </a:r>
            <a:r>
              <a:rPr lang="pt-BR" dirty="0" err="1">
                <a:latin typeface="Montserrat SemiBold" pitchFamily="2" charset="0"/>
              </a:rPr>
              <a:t>Precision</a:t>
            </a:r>
            <a:r>
              <a:rPr lang="pt-BR" dirty="0">
                <a:latin typeface="Montserrat SemiBold" pitchFamily="2" charset="0"/>
              </a:rPr>
              <a:t>: 0.88</a:t>
            </a:r>
          </a:p>
          <a:p>
            <a:r>
              <a:rPr lang="pt-BR" dirty="0">
                <a:latin typeface="Montserrat SemiBold" pitchFamily="2" charset="0"/>
              </a:rPr>
              <a:t>Classe (1) </a:t>
            </a:r>
            <a:r>
              <a:rPr lang="pt-BR" dirty="0" err="1">
                <a:latin typeface="Montserrat SemiBold" pitchFamily="2" charset="0"/>
              </a:rPr>
              <a:t>Precision</a:t>
            </a:r>
            <a:r>
              <a:rPr lang="pt-BR" dirty="0">
                <a:latin typeface="Montserrat SemiBold" pitchFamily="2" charset="0"/>
              </a:rPr>
              <a:t>: 0.78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C09E85-D261-9CE2-A0D9-130252740BCF}"/>
              </a:ext>
            </a:extLst>
          </p:cNvPr>
          <p:cNvSpPr txBox="1"/>
          <p:nvPr/>
        </p:nvSpPr>
        <p:spPr>
          <a:xfrm>
            <a:off x="253305" y="3282775"/>
            <a:ext cx="280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Classe (0) Recall: 0.98</a:t>
            </a:r>
          </a:p>
          <a:p>
            <a:r>
              <a:rPr lang="pt-BR" dirty="0">
                <a:latin typeface="Montserrat SemiBold" pitchFamily="2" charset="0"/>
              </a:rPr>
              <a:t>Classe (1) Recall: 0.30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11187F-2F77-6B86-762B-83D5EDD9D52B}"/>
              </a:ext>
            </a:extLst>
          </p:cNvPr>
          <p:cNvSpPr txBox="1"/>
          <p:nvPr/>
        </p:nvSpPr>
        <p:spPr>
          <a:xfrm>
            <a:off x="253304" y="4667846"/>
            <a:ext cx="367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Classe (0) F1-Score: 0.93</a:t>
            </a:r>
          </a:p>
          <a:p>
            <a:r>
              <a:rPr lang="pt-BR" dirty="0">
                <a:latin typeface="Montserrat SemiBold" pitchFamily="2" charset="0"/>
              </a:rPr>
              <a:t>Classe (1) F1-Score: 0.30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6DE2CC-A7DF-4626-55CA-BDBE6729C3BF}"/>
              </a:ext>
            </a:extLst>
          </p:cNvPr>
          <p:cNvSpPr txBox="1"/>
          <p:nvPr/>
        </p:nvSpPr>
        <p:spPr>
          <a:xfrm>
            <a:off x="6956122" y="1208561"/>
            <a:ext cx="435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tem alto poder de identificar quem ficará, portanto, possui uma deficiência em encontrar os funcionários que irão sair.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3D8987-8A5C-D52A-A9C3-4DEE43E115BA}"/>
              </a:ext>
            </a:extLst>
          </p:cNvPr>
          <p:cNvSpPr txBox="1"/>
          <p:nvPr/>
        </p:nvSpPr>
        <p:spPr>
          <a:xfrm>
            <a:off x="6956122" y="2822787"/>
            <a:ext cx="4359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a cada 10 funcionários são identificados previamente, deste modo, as probabilidades apontadas pelo modelo devem ser tratadas como casos prioritários para a retenção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80764B-0E05-E89B-374C-27D8A562988B}"/>
              </a:ext>
            </a:extLst>
          </p:cNvPr>
          <p:cNvSpPr txBox="1"/>
          <p:nvPr/>
        </p:nvSpPr>
        <p:spPr>
          <a:xfrm>
            <a:off x="6956122" y="4714012"/>
            <a:ext cx="435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não age como substituto da análise humana, entretanto, é um ótimo indicador dos casos prováveis de rotatividade</a:t>
            </a:r>
          </a:p>
        </p:txBody>
      </p:sp>
    </p:spTree>
    <p:extLst>
      <p:ext uri="{BB962C8B-B14F-4D97-AF65-F5344CB8AC3E}">
        <p14:creationId xmlns:p14="http://schemas.microsoft.com/office/powerpoint/2010/main" val="127254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11F9F842-2BF8-ECFD-6965-D27D9D504F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4373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11F9F842-2BF8-ECFD-6965-D27D9D504F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6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48C4596-B461-06B5-6CBF-6537F92E5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63215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48C4596-B461-06B5-6CBF-6537F92E50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51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040E03-A14F-47D1-8990-458BA6B17B41}"/>
              </a:ext>
            </a:extLst>
          </p:cNvPr>
          <p:cNvSpPr/>
          <p:nvPr/>
        </p:nvSpPr>
        <p:spPr>
          <a:xfrm>
            <a:off x="0" y="-16898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A9F353-AF59-CA3E-B687-C35BD7902F54}"/>
              </a:ext>
            </a:extLst>
          </p:cNvPr>
          <p:cNvSpPr txBox="1"/>
          <p:nvPr/>
        </p:nvSpPr>
        <p:spPr>
          <a:xfrm>
            <a:off x="100209" y="150312"/>
            <a:ext cx="542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Black" pitchFamily="2" charset="0"/>
              </a:rPr>
              <a:t>Recomendações Estratégicas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1066F5-C884-C389-2E9A-0B785C9D6539}"/>
              </a:ext>
            </a:extLst>
          </p:cNvPr>
          <p:cNvGrpSpPr/>
          <p:nvPr/>
        </p:nvGrpSpPr>
        <p:grpSpPr>
          <a:xfrm>
            <a:off x="1114817" y="1333500"/>
            <a:ext cx="3870543" cy="1731825"/>
            <a:chOff x="100208" y="1068596"/>
            <a:chExt cx="3870543" cy="173182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2317DBE-95C0-BBAA-7D2F-D946BBE613B1}"/>
                </a:ext>
              </a:extLst>
            </p:cNvPr>
            <p:cNvSpPr txBox="1"/>
            <p:nvPr/>
          </p:nvSpPr>
          <p:spPr>
            <a:xfrm>
              <a:off x="100208" y="1068596"/>
              <a:ext cx="3870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itchFamily="2" charset="0"/>
                </a:rPr>
                <a:t>Redução da carga excessiva de Trabalho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EAE2A17-F9BE-A06F-5C1A-5229D1FAE6EF}"/>
                </a:ext>
              </a:extLst>
            </p:cNvPr>
            <p:cNvSpPr txBox="1"/>
            <p:nvPr/>
          </p:nvSpPr>
          <p:spPr>
            <a:xfrm>
              <a:off x="100208" y="1877091"/>
              <a:ext cx="3870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Promover maior equilíbrio entre vida e trabalho por meio da distribuição de cargas de trabalho e horas extras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9AEA524-CFB2-A5B4-13A7-BF8DA7B9A58E}"/>
              </a:ext>
            </a:extLst>
          </p:cNvPr>
          <p:cNvGrpSpPr/>
          <p:nvPr/>
        </p:nvGrpSpPr>
        <p:grpSpPr>
          <a:xfrm>
            <a:off x="7319375" y="1137582"/>
            <a:ext cx="3870543" cy="2008825"/>
            <a:chOff x="5002060" y="1068595"/>
            <a:chExt cx="3870543" cy="200882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A63765-2804-95DB-5664-4D82A647D5A1}"/>
                </a:ext>
              </a:extLst>
            </p:cNvPr>
            <p:cNvSpPr txBox="1"/>
            <p:nvPr/>
          </p:nvSpPr>
          <p:spPr>
            <a:xfrm>
              <a:off x="5002060" y="1068595"/>
              <a:ext cx="3870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itchFamily="2" charset="0"/>
                </a:rPr>
                <a:t>Programas de reconhecimento e satisfação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0599EE-E185-16C0-0AE0-63443E4CABC2}"/>
                </a:ext>
              </a:extLst>
            </p:cNvPr>
            <p:cNvSpPr txBox="1"/>
            <p:nvPr/>
          </p:nvSpPr>
          <p:spPr>
            <a:xfrm>
              <a:off x="5002060" y="1877091"/>
              <a:ext cx="3870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Direcionar investimento em feedbacks contínuos e reconhecimento de desempenho dos funcionários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1DA186D-F9FB-0FFF-2D88-22D177C708A0}"/>
              </a:ext>
            </a:extLst>
          </p:cNvPr>
          <p:cNvGrpSpPr/>
          <p:nvPr/>
        </p:nvGrpSpPr>
        <p:grpSpPr>
          <a:xfrm>
            <a:off x="1114817" y="3893441"/>
            <a:ext cx="3870544" cy="2119545"/>
            <a:chOff x="100206" y="3403374"/>
            <a:chExt cx="3870544" cy="2119545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0460444-56AC-FC31-ECCF-47F6193CCE0E}"/>
                </a:ext>
              </a:extLst>
            </p:cNvPr>
            <p:cNvSpPr txBox="1"/>
            <p:nvPr/>
          </p:nvSpPr>
          <p:spPr>
            <a:xfrm>
              <a:off x="100207" y="3403374"/>
              <a:ext cx="3870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itchFamily="2" charset="0"/>
                </a:rPr>
                <a:t>Mapeamento de risco por departamento e cargo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E9DE68D-8196-55BA-ACAB-637D1A34B65A}"/>
                </a:ext>
              </a:extLst>
            </p:cNvPr>
            <p:cNvSpPr txBox="1"/>
            <p:nvPr/>
          </p:nvSpPr>
          <p:spPr>
            <a:xfrm>
              <a:off x="100206" y="4065450"/>
              <a:ext cx="3870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Utilizar o dashboard para identificar cargos e áreas que concentram risco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549934F-AA71-BC58-7A78-74D0FE8F154F}"/>
                </a:ext>
              </a:extLst>
            </p:cNvPr>
            <p:cNvSpPr txBox="1"/>
            <p:nvPr/>
          </p:nvSpPr>
          <p:spPr>
            <a:xfrm>
              <a:off x="100206" y="4876588"/>
              <a:ext cx="3870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Direcionar atenção para a retenção e desenvolvimento dos grupos de risco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C063B24-015D-C9A8-1C11-B220EC79BE79}"/>
              </a:ext>
            </a:extLst>
          </p:cNvPr>
          <p:cNvGrpSpPr/>
          <p:nvPr/>
        </p:nvGrpSpPr>
        <p:grpSpPr>
          <a:xfrm>
            <a:off x="7319375" y="3893441"/>
            <a:ext cx="3870543" cy="1655982"/>
            <a:chOff x="5523979" y="3432798"/>
            <a:chExt cx="3870543" cy="165598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896DFD3-D0EE-B571-2FA1-8DD312443118}"/>
                </a:ext>
              </a:extLst>
            </p:cNvPr>
            <p:cNvSpPr txBox="1"/>
            <p:nvPr/>
          </p:nvSpPr>
          <p:spPr>
            <a:xfrm>
              <a:off x="5523979" y="3432798"/>
              <a:ext cx="3870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itchFamily="2" charset="0"/>
                </a:rPr>
                <a:t>Apoio ao RH com ferramenta de alerta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9BE5753-98C3-16E3-0CE4-18966D01F61F}"/>
                </a:ext>
              </a:extLst>
            </p:cNvPr>
            <p:cNvSpPr txBox="1"/>
            <p:nvPr/>
          </p:nvSpPr>
          <p:spPr>
            <a:xfrm>
              <a:off x="5523979" y="4165450"/>
              <a:ext cx="3870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Utilização do modelo como alerta proativo direcionada a conservação dos talentos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3A9F353-AF59-CA3E-B687-C35BD7902F54}"/>
              </a:ext>
            </a:extLst>
          </p:cNvPr>
          <p:cNvSpPr txBox="1"/>
          <p:nvPr/>
        </p:nvSpPr>
        <p:spPr>
          <a:xfrm>
            <a:off x="0" y="94835"/>
            <a:ext cx="321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Black" pitchFamily="2" charset="0"/>
              </a:rPr>
              <a:t> Próximos passos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4E498CE-A968-F1D5-CC7F-4DEC1A12F738}"/>
              </a:ext>
            </a:extLst>
          </p:cNvPr>
          <p:cNvGrpSpPr/>
          <p:nvPr/>
        </p:nvGrpSpPr>
        <p:grpSpPr>
          <a:xfrm>
            <a:off x="926926" y="1323548"/>
            <a:ext cx="3991626" cy="2337132"/>
            <a:chOff x="926926" y="1323548"/>
            <a:chExt cx="3870543" cy="233713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99C0F50-516A-1F51-A4F7-D9435AD9D7FC}"/>
                </a:ext>
              </a:extLst>
            </p:cNvPr>
            <p:cNvSpPr/>
            <p:nvPr/>
          </p:nvSpPr>
          <p:spPr>
            <a:xfrm>
              <a:off x="926926" y="1323548"/>
              <a:ext cx="3870543" cy="2337132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931066F5-C884-C389-2E9A-0B785C9D6539}"/>
                </a:ext>
              </a:extLst>
            </p:cNvPr>
            <p:cNvGrpSpPr/>
            <p:nvPr/>
          </p:nvGrpSpPr>
          <p:grpSpPr>
            <a:xfrm>
              <a:off x="926926" y="1562878"/>
              <a:ext cx="3870543" cy="1620626"/>
              <a:chOff x="100208" y="1215527"/>
              <a:chExt cx="3870543" cy="1620626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317DBE-95C0-BBAA-7D2F-D946BBE613B1}"/>
                  </a:ext>
                </a:extLst>
              </p:cNvPr>
              <p:cNvSpPr txBox="1"/>
              <p:nvPr/>
            </p:nvSpPr>
            <p:spPr>
              <a:xfrm>
                <a:off x="100208" y="1215527"/>
                <a:ext cx="3870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Montserrat SemiBold" pitchFamily="2" charset="0"/>
                  </a:rPr>
                  <a:t>Monitoramento Contínuo</a:t>
                </a: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EAE2A17-F9BE-A06F-5C1A-5229D1FAE6EF}"/>
                  </a:ext>
                </a:extLst>
              </p:cNvPr>
              <p:cNvSpPr txBox="1"/>
              <p:nvPr/>
            </p:nvSpPr>
            <p:spPr>
              <a:xfrm>
                <a:off x="100208" y="1912823"/>
                <a:ext cx="38705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Montserrat Medium" pitchFamily="2" charset="0"/>
                  </a:rPr>
                  <a:t>Integrar o modelo aos processos de </a:t>
                </a:r>
                <a:r>
                  <a:rPr lang="pt-BR" dirty="0" err="1">
                    <a:latin typeface="Montserrat Medium" pitchFamily="2" charset="0"/>
                  </a:rPr>
                  <a:t>rh</a:t>
                </a:r>
                <a:r>
                  <a:rPr lang="pt-BR" dirty="0">
                    <a:latin typeface="Montserrat Medium" pitchFamily="2" charset="0"/>
                  </a:rPr>
                  <a:t> para alertas de rotatividade</a:t>
                </a:r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DCC2124-D705-784F-FFD7-1DD11773767E}"/>
              </a:ext>
            </a:extLst>
          </p:cNvPr>
          <p:cNvGrpSpPr/>
          <p:nvPr/>
        </p:nvGrpSpPr>
        <p:grpSpPr>
          <a:xfrm>
            <a:off x="7273448" y="1324712"/>
            <a:ext cx="3991626" cy="2337132"/>
            <a:chOff x="7137748" y="1211788"/>
            <a:chExt cx="3991626" cy="2337132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8899B5D2-FD86-6F11-E585-7F3C9F4235FB}"/>
                </a:ext>
              </a:extLst>
            </p:cNvPr>
            <p:cNvSpPr/>
            <p:nvPr/>
          </p:nvSpPr>
          <p:spPr>
            <a:xfrm>
              <a:off x="7137748" y="1211788"/>
              <a:ext cx="3991626" cy="2337132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D1E768C-0704-527E-DCFF-FF0C94F46BE7}"/>
                </a:ext>
              </a:extLst>
            </p:cNvPr>
            <p:cNvGrpSpPr/>
            <p:nvPr/>
          </p:nvGrpSpPr>
          <p:grpSpPr>
            <a:xfrm>
              <a:off x="7137748" y="1264592"/>
              <a:ext cx="3991626" cy="2103294"/>
              <a:chOff x="7319374" y="714954"/>
              <a:chExt cx="4047996" cy="2103294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5A63765-2804-95DB-5664-4D82A647D5A1}"/>
                  </a:ext>
                </a:extLst>
              </p:cNvPr>
              <p:cNvSpPr txBox="1"/>
              <p:nvPr/>
            </p:nvSpPr>
            <p:spPr>
              <a:xfrm>
                <a:off x="7319374" y="714954"/>
                <a:ext cx="3991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Montserrat SemiBold" pitchFamily="2" charset="0"/>
                  </a:rPr>
                  <a:t>Executar Ações-Piloto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0599EE-E185-16C0-0AE0-63443E4CABC2}"/>
                  </a:ext>
                </a:extLst>
              </p:cNvPr>
              <p:cNvSpPr txBox="1"/>
              <p:nvPr/>
            </p:nvSpPr>
            <p:spPr>
              <a:xfrm>
                <a:off x="7375742" y="1212603"/>
                <a:ext cx="39916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Agir estrategicamente nos grupos de risco.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B16901E-22D6-A91F-F564-0305D74C69C1}"/>
                  </a:ext>
                </a:extLst>
              </p:cNvPr>
              <p:cNvSpPr txBox="1"/>
              <p:nvPr/>
            </p:nvSpPr>
            <p:spPr>
              <a:xfrm>
                <a:off x="7319375" y="1894918"/>
                <a:ext cx="39916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Medir o impacto causado pelas ações tomadas, validando a eficiência do método de ação</a:t>
                </a:r>
              </a:p>
            </p:txBody>
          </p:sp>
        </p:grp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2A6D84C-52C3-197E-1138-0EC90FE354D5}"/>
              </a:ext>
            </a:extLst>
          </p:cNvPr>
          <p:cNvGrpSpPr/>
          <p:nvPr/>
        </p:nvGrpSpPr>
        <p:grpSpPr>
          <a:xfrm>
            <a:off x="4160728" y="4023815"/>
            <a:ext cx="3870543" cy="2489196"/>
            <a:chOff x="4160728" y="4023815"/>
            <a:chExt cx="3870543" cy="248919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D7A44818-D900-04E5-C107-F78071D6937C}"/>
                </a:ext>
              </a:extLst>
            </p:cNvPr>
            <p:cNvSpPr/>
            <p:nvPr/>
          </p:nvSpPr>
          <p:spPr>
            <a:xfrm>
              <a:off x="4160728" y="4023815"/>
              <a:ext cx="3870543" cy="2489196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F54F012-CE08-1FCF-8367-D033998D35F1}"/>
                </a:ext>
              </a:extLst>
            </p:cNvPr>
            <p:cNvGrpSpPr/>
            <p:nvPr/>
          </p:nvGrpSpPr>
          <p:grpSpPr>
            <a:xfrm>
              <a:off x="4160728" y="4151153"/>
              <a:ext cx="3870543" cy="2060984"/>
              <a:chOff x="4160728" y="4151153"/>
              <a:chExt cx="3870543" cy="2060984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896DFD3-D0EE-B571-2FA1-8DD312443118}"/>
                  </a:ext>
                </a:extLst>
              </p:cNvPr>
              <p:cNvSpPr txBox="1"/>
              <p:nvPr/>
            </p:nvSpPr>
            <p:spPr>
              <a:xfrm>
                <a:off x="4160728" y="4151153"/>
                <a:ext cx="3870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Montserrat SemiBold" pitchFamily="2" charset="0"/>
                  </a:rPr>
                  <a:t>Feedbacks com RH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9BE5753-98C3-16E3-0CE4-18966D01F61F}"/>
                  </a:ext>
                </a:extLst>
              </p:cNvPr>
              <p:cNvSpPr txBox="1"/>
              <p:nvPr/>
            </p:nvSpPr>
            <p:spPr>
              <a:xfrm>
                <a:off x="4160728" y="4672307"/>
                <a:ext cx="3870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Montserrat Medium" pitchFamily="2" charset="0"/>
                  </a:rPr>
                  <a:t>Estabelecer rotinas de revisão das previsões com as lideranças da empresa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5C0BBDC-FE0D-54AE-4E47-19454E53ABDF}"/>
                  </a:ext>
                </a:extLst>
              </p:cNvPr>
              <p:cNvSpPr txBox="1"/>
              <p:nvPr/>
            </p:nvSpPr>
            <p:spPr>
              <a:xfrm>
                <a:off x="4160728" y="5627362"/>
                <a:ext cx="38705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Montserrat Medium" pitchFamily="2" charset="0"/>
                  </a:rPr>
                  <a:t>Ajustar e calibrar o modelo com base nos resultados obtidos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02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040E03-A14F-47D1-8990-458BA6B17B41}"/>
              </a:ext>
            </a:extLst>
          </p:cNvPr>
          <p:cNvSpPr/>
          <p:nvPr/>
        </p:nvSpPr>
        <p:spPr>
          <a:xfrm>
            <a:off x="0" y="-16898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A9F353-AF59-CA3E-B687-C35BD7902F54}"/>
              </a:ext>
            </a:extLst>
          </p:cNvPr>
          <p:cNvSpPr txBox="1"/>
          <p:nvPr/>
        </p:nvSpPr>
        <p:spPr>
          <a:xfrm>
            <a:off x="0" y="94835"/>
            <a:ext cx="321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Black" pitchFamily="2" charset="0"/>
              </a:rPr>
              <a:t> Conclusão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8F5BAC4-D7A1-9EB4-CF3A-01AEBD0AF2EF}"/>
              </a:ext>
            </a:extLst>
          </p:cNvPr>
          <p:cNvGrpSpPr/>
          <p:nvPr/>
        </p:nvGrpSpPr>
        <p:grpSpPr>
          <a:xfrm>
            <a:off x="605426" y="945777"/>
            <a:ext cx="4108537" cy="1983824"/>
            <a:chOff x="237993" y="951263"/>
            <a:chExt cx="4108537" cy="19838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EBFFE-D200-CD31-8793-DC35066F3A5D}"/>
                </a:ext>
              </a:extLst>
            </p:cNvPr>
            <p:cNvSpPr txBox="1"/>
            <p:nvPr/>
          </p:nvSpPr>
          <p:spPr>
            <a:xfrm>
              <a:off x="388307" y="951263"/>
              <a:ext cx="38079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SemiBold" pitchFamily="2" charset="0"/>
                </a:rPr>
                <a:t>Rotatividade está concentrada em </a:t>
              </a:r>
              <a:r>
                <a:rPr lang="pt-BR" sz="2000" dirty="0" err="1">
                  <a:latin typeface="Montserrat SemiBold" pitchFamily="2" charset="0"/>
                </a:rPr>
                <a:t>Research</a:t>
              </a:r>
              <a:r>
                <a:rPr lang="pt-BR" sz="2000" dirty="0">
                  <a:latin typeface="Montserrat SemiBold" pitchFamily="2" charset="0"/>
                </a:rPr>
                <a:t> &amp; </a:t>
              </a:r>
              <a:r>
                <a:rPr lang="pt-BR" sz="2000" dirty="0" err="1">
                  <a:latin typeface="Montserrat SemiBold" pitchFamily="2" charset="0"/>
                </a:rPr>
                <a:t>Development</a:t>
              </a:r>
              <a:r>
                <a:rPr lang="pt-BR" sz="2000" dirty="0">
                  <a:latin typeface="Montserrat SemiBold" pitchFamily="2" charset="0"/>
                </a:rPr>
                <a:t> e Sales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22EE4F3-32E7-D6D8-36E8-7EA689EF7753}"/>
                </a:ext>
              </a:extLst>
            </p:cNvPr>
            <p:cNvSpPr txBox="1"/>
            <p:nvPr/>
          </p:nvSpPr>
          <p:spPr>
            <a:xfrm>
              <a:off x="237993" y="2011757"/>
              <a:ext cx="4108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Medium" pitchFamily="2" charset="0"/>
                </a:rPr>
                <a:t>As profissões com maior taxa de rotatividade estão presentes nestes departamentos.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4BB49D6-44CD-9506-F253-E29ADE5AAEC1}"/>
              </a:ext>
            </a:extLst>
          </p:cNvPr>
          <p:cNvGrpSpPr/>
          <p:nvPr/>
        </p:nvGrpSpPr>
        <p:grpSpPr>
          <a:xfrm>
            <a:off x="7478039" y="951263"/>
            <a:ext cx="3707703" cy="2215992"/>
            <a:chOff x="7478039" y="951263"/>
            <a:chExt cx="3707703" cy="2215992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824366C-01D2-372E-1671-D48CB669F880}"/>
                </a:ext>
              </a:extLst>
            </p:cNvPr>
            <p:cNvSpPr txBox="1"/>
            <p:nvPr/>
          </p:nvSpPr>
          <p:spPr>
            <a:xfrm>
              <a:off x="7478039" y="951263"/>
              <a:ext cx="37077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Salário e métricas de satisfação são fatores-chave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EFBBEED-BC03-009E-43FD-E7394663032D}"/>
                </a:ext>
              </a:extLst>
            </p:cNvPr>
            <p:cNvSpPr txBox="1"/>
            <p:nvPr/>
          </p:nvSpPr>
          <p:spPr>
            <a:xfrm>
              <a:off x="7478039" y="1966926"/>
              <a:ext cx="36826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Baixos níveis de satisfação e salários abaixo da média geram maior tendência de rotatividade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1E65EF5-8561-C3DC-DB1C-E702D2F75D5B}"/>
              </a:ext>
            </a:extLst>
          </p:cNvPr>
          <p:cNvGrpSpPr/>
          <p:nvPr/>
        </p:nvGrpSpPr>
        <p:grpSpPr>
          <a:xfrm>
            <a:off x="912312" y="4032753"/>
            <a:ext cx="3920646" cy="1779323"/>
            <a:chOff x="388306" y="3779520"/>
            <a:chExt cx="3807912" cy="159972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AD56101-5952-B9F4-3A12-2663EC4580C9}"/>
                </a:ext>
              </a:extLst>
            </p:cNvPr>
            <p:cNvSpPr txBox="1"/>
            <p:nvPr/>
          </p:nvSpPr>
          <p:spPr>
            <a:xfrm>
              <a:off x="388306" y="3779520"/>
              <a:ext cx="3807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latin typeface="Montserrat SemiBold" pitchFamily="2" charset="0"/>
                </a:rPr>
                <a:t>Overtime</a:t>
              </a:r>
              <a:r>
                <a:rPr lang="pt-BR" dirty="0">
                  <a:latin typeface="Montserrat SemiBold" pitchFamily="2" charset="0"/>
                </a:rPr>
                <a:t> é um alerta substancial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E6652B0-8352-B181-F989-B717710A372F}"/>
                </a:ext>
              </a:extLst>
            </p:cNvPr>
            <p:cNvSpPr txBox="1"/>
            <p:nvPr/>
          </p:nvSpPr>
          <p:spPr>
            <a:xfrm>
              <a:off x="388306" y="4455910"/>
              <a:ext cx="38079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Medium" pitchFamily="2" charset="0"/>
                </a:rPr>
                <a:t>Colaboradores com horas exacerbadas de trabalho tem maior possibilidade de evasão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089C8BC-3E7D-4828-DF8E-E3902402758C}"/>
              </a:ext>
            </a:extLst>
          </p:cNvPr>
          <p:cNvGrpSpPr/>
          <p:nvPr/>
        </p:nvGrpSpPr>
        <p:grpSpPr>
          <a:xfrm>
            <a:off x="7359041" y="4182918"/>
            <a:ext cx="3920647" cy="1363993"/>
            <a:chOff x="7503090" y="4015247"/>
            <a:chExt cx="3920647" cy="1363993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5B0235C-56B1-A5D5-ECDC-586D85AD6A2E}"/>
                </a:ext>
              </a:extLst>
            </p:cNvPr>
            <p:cNvSpPr txBox="1"/>
            <p:nvPr/>
          </p:nvSpPr>
          <p:spPr>
            <a:xfrm>
              <a:off x="7503090" y="4015247"/>
              <a:ext cx="3920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Evolução constante da Análise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787CBD9-B844-117F-A505-4F5BB9FEB822}"/>
                </a:ext>
              </a:extLst>
            </p:cNvPr>
            <p:cNvSpPr txBox="1"/>
            <p:nvPr/>
          </p:nvSpPr>
          <p:spPr>
            <a:xfrm>
              <a:off x="7503090" y="4455910"/>
              <a:ext cx="3920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Medium" pitchFamily="2" charset="0"/>
                </a:rPr>
                <a:t>Aprimoramento do modelo com base nos resultados obtidos durante o 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92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189583-80F0-A439-C654-4270A43A4F9F}"/>
              </a:ext>
            </a:extLst>
          </p:cNvPr>
          <p:cNvSpPr/>
          <p:nvPr/>
        </p:nvSpPr>
        <p:spPr>
          <a:xfrm>
            <a:off x="0" y="-16898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38351E-8F74-D108-1009-AF832C4EC849}"/>
              </a:ext>
            </a:extLst>
          </p:cNvPr>
          <p:cNvSpPr txBox="1"/>
          <p:nvPr/>
        </p:nvSpPr>
        <p:spPr>
          <a:xfrm>
            <a:off x="175364" y="162839"/>
            <a:ext cx="26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Black" pitchFamily="2" charset="0"/>
              </a:rPr>
              <a:t>Sobre o Autor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FE1080-5296-C970-14EF-2DC417CFD002}"/>
              </a:ext>
            </a:extLst>
          </p:cNvPr>
          <p:cNvGrpSpPr/>
          <p:nvPr/>
        </p:nvGrpSpPr>
        <p:grpSpPr>
          <a:xfrm>
            <a:off x="657092" y="982192"/>
            <a:ext cx="4393506" cy="2885501"/>
            <a:chOff x="1514604" y="847301"/>
            <a:chExt cx="4393506" cy="288550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3F3D1AE-A8D9-28C2-F405-A8F6D74131A4}"/>
                </a:ext>
              </a:extLst>
            </p:cNvPr>
            <p:cNvSpPr txBox="1"/>
            <p:nvPr/>
          </p:nvSpPr>
          <p:spPr>
            <a:xfrm>
              <a:off x="2169091" y="847301"/>
              <a:ext cx="2678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SemiBold" pitchFamily="2" charset="0"/>
                </a:rPr>
                <a:t>Henry Alves David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28B38A1-1DCC-5071-F5B9-2F3B0EE30578}"/>
                </a:ext>
              </a:extLst>
            </p:cNvPr>
            <p:cNvSpPr txBox="1"/>
            <p:nvPr/>
          </p:nvSpPr>
          <p:spPr>
            <a:xfrm>
              <a:off x="1514604" y="1701477"/>
              <a:ext cx="439350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Analista de dados com foco em resolução de problemas de negócio através de dados, atuando com Python, SQL, Power BI e Excel.</a:t>
              </a:r>
            </a:p>
            <a:p>
              <a:r>
                <a:rPr lang="pt-BR" dirty="0">
                  <a:latin typeface="Montserrat SemiBold" pitchFamily="2" charset="0"/>
                </a:rPr>
                <a:t>Experiência em análise exploratória, descritiva, preditiva, visualização de dados e </a:t>
              </a:r>
              <a:r>
                <a:rPr lang="pt-BR" dirty="0" err="1">
                  <a:latin typeface="Montserrat SemiBold" pitchFamily="2" charset="0"/>
                </a:rPr>
                <a:t>storytelling</a:t>
              </a:r>
              <a:endParaRPr lang="pt-BR" dirty="0">
                <a:latin typeface="Montserrat SemiBold" pitchFamily="2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28E607-0CD2-5CC5-471E-7B54F578C3CA}"/>
              </a:ext>
            </a:extLst>
          </p:cNvPr>
          <p:cNvGrpSpPr/>
          <p:nvPr/>
        </p:nvGrpSpPr>
        <p:grpSpPr>
          <a:xfrm>
            <a:off x="5883058" y="1220432"/>
            <a:ext cx="5802162" cy="2924260"/>
            <a:chOff x="6283891" y="878079"/>
            <a:chExt cx="5802162" cy="292426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48434A7-AC4A-B787-C6B8-6CA701DDCACF}"/>
                </a:ext>
              </a:extLst>
            </p:cNvPr>
            <p:cNvSpPr txBox="1"/>
            <p:nvPr/>
          </p:nvSpPr>
          <p:spPr>
            <a:xfrm>
              <a:off x="7392443" y="878079"/>
              <a:ext cx="2515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Conecte-se comigo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3D9B061-022E-0DB3-74F9-1315FB2F0F72}"/>
                </a:ext>
              </a:extLst>
            </p:cNvPr>
            <p:cNvSpPr txBox="1"/>
            <p:nvPr/>
          </p:nvSpPr>
          <p:spPr>
            <a:xfrm>
              <a:off x="6283892" y="1516811"/>
              <a:ext cx="5802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Linkedin: </a:t>
              </a:r>
              <a:r>
                <a:rPr lang="pt-BR" dirty="0">
                  <a:hlinkClick r:id="rId2" action="ppaction://hlinksldjump"/>
                </a:rPr>
                <a:t>https://www.linkedin.com/in/henryalvdavid/</a:t>
              </a:r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DDEE98-38FE-1B91-4DE0-72D3963DBF18}"/>
                </a:ext>
              </a:extLst>
            </p:cNvPr>
            <p:cNvSpPr txBox="1"/>
            <p:nvPr/>
          </p:nvSpPr>
          <p:spPr>
            <a:xfrm>
              <a:off x="6283892" y="1970877"/>
              <a:ext cx="3549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Email: </a:t>
              </a:r>
              <a:r>
                <a:rPr lang="pt-BR" dirty="0">
                  <a:hlinkClick r:id="rId3"/>
                </a:rPr>
                <a:t>henryalvdavid@gmail.com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76394CA-E2A3-E07C-D5F7-7547C4C0E780}"/>
                </a:ext>
              </a:extLst>
            </p:cNvPr>
            <p:cNvSpPr txBox="1"/>
            <p:nvPr/>
          </p:nvSpPr>
          <p:spPr>
            <a:xfrm>
              <a:off x="6283892" y="2424943"/>
              <a:ext cx="4250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Projetos no </a:t>
              </a:r>
              <a:r>
                <a:rPr lang="pt-BR" dirty="0" err="1"/>
                <a:t>Medium</a:t>
              </a:r>
              <a:r>
                <a:rPr lang="pt-BR" dirty="0"/>
                <a:t>: </a:t>
              </a:r>
              <a:r>
                <a:rPr lang="pt-BR" dirty="0">
                  <a:hlinkClick r:id="rId4"/>
                </a:rPr>
                <a:t>https://medium.com/@henryprojetos12</a:t>
              </a:r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075ABCF-D7B1-11EA-A1A0-AC6B7451DE50}"/>
                </a:ext>
              </a:extLst>
            </p:cNvPr>
            <p:cNvSpPr txBox="1"/>
            <p:nvPr/>
          </p:nvSpPr>
          <p:spPr>
            <a:xfrm>
              <a:off x="6283891" y="3156008"/>
              <a:ext cx="5651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Portfólio Completo </a:t>
              </a:r>
              <a:r>
                <a:rPr lang="pt-BR" dirty="0" err="1"/>
                <a:t>Git</a:t>
              </a:r>
              <a:r>
                <a:rPr lang="pt-BR" dirty="0"/>
                <a:t> Hub: </a:t>
              </a:r>
              <a:r>
                <a:rPr lang="pt-BR" dirty="0">
                  <a:hlinkClick r:id="rId5" action="ppaction://hlinksldjump"/>
                </a:rPr>
                <a:t>https://github.com/HenryDavid12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8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E3707D60-9218-E99C-8113-A8FFAC93BD6E}"/>
              </a:ext>
            </a:extLst>
          </p:cNvPr>
          <p:cNvSpPr/>
          <p:nvPr/>
        </p:nvSpPr>
        <p:spPr>
          <a:xfrm rot="16200000">
            <a:off x="2652908" y="-2941008"/>
            <a:ext cx="7133573" cy="12464442"/>
          </a:xfrm>
          <a:prstGeom prst="round2SameRect">
            <a:avLst>
              <a:gd name="adj1" fmla="val 3030"/>
              <a:gd name="adj2" fmla="val 0"/>
            </a:avLst>
          </a:prstGeom>
          <a:solidFill>
            <a:srgbClr val="4A4A4A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1BD3C6-6F84-B09D-CD4B-A76310D8D14B}"/>
              </a:ext>
            </a:extLst>
          </p:cNvPr>
          <p:cNvSpPr txBox="1"/>
          <p:nvPr/>
        </p:nvSpPr>
        <p:spPr>
          <a:xfrm>
            <a:off x="87682" y="45088"/>
            <a:ext cx="339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Fonte de Dados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79CC01-0BBC-BF37-D0F2-087FAFA427D6}"/>
              </a:ext>
            </a:extLst>
          </p:cNvPr>
          <p:cNvGrpSpPr/>
          <p:nvPr/>
        </p:nvGrpSpPr>
        <p:grpSpPr>
          <a:xfrm>
            <a:off x="87682" y="685875"/>
            <a:ext cx="4137767" cy="1211624"/>
            <a:chOff x="2392471" y="760767"/>
            <a:chExt cx="4137767" cy="121162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D62D893-014A-4D62-E912-E6485C90DE6A}"/>
                </a:ext>
              </a:extLst>
            </p:cNvPr>
            <p:cNvSpPr txBox="1"/>
            <p:nvPr/>
          </p:nvSpPr>
          <p:spPr>
            <a:xfrm>
              <a:off x="2392471" y="760767"/>
              <a:ext cx="4137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Montserrat SemiBold" pitchFamily="2" charset="0"/>
                </a:rPr>
                <a:t>Dataset</a:t>
              </a:r>
              <a:r>
                <a:rPr lang="pt-BR" dirty="0">
                  <a:latin typeface="Montserrat SemiBold" pitchFamily="2" charset="0"/>
                </a:rPr>
                <a:t>: HR </a:t>
              </a:r>
              <a:r>
                <a:rPr lang="pt-BR" dirty="0" err="1">
                  <a:latin typeface="Montserrat SemiBold" pitchFamily="2" charset="0"/>
                </a:rPr>
                <a:t>Employee</a:t>
              </a:r>
              <a:r>
                <a:rPr lang="pt-BR" dirty="0">
                  <a:latin typeface="Montserrat SemiBold" pitchFamily="2" charset="0"/>
                </a:rPr>
                <a:t> </a:t>
              </a:r>
              <a:r>
                <a:rPr lang="pt-BR" dirty="0" err="1">
                  <a:latin typeface="Montserrat SemiBold" pitchFamily="2" charset="0"/>
                </a:rPr>
                <a:t>Attrition</a:t>
              </a:r>
              <a:endParaRPr lang="pt-BR" dirty="0">
                <a:latin typeface="Montserrat SemiBold" pitchFamily="2" charset="0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FBF53A5-01E9-2A46-FBB8-D441928B3EF2}"/>
                </a:ext>
              </a:extLst>
            </p:cNvPr>
            <p:cNvSpPr txBox="1"/>
            <p:nvPr/>
          </p:nvSpPr>
          <p:spPr>
            <a:xfrm>
              <a:off x="2392471" y="1180626"/>
              <a:ext cx="3269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Origem: </a:t>
              </a:r>
              <a:r>
                <a:rPr lang="pt-BR" dirty="0" err="1">
                  <a:latin typeface="Montserrat SemiBold" pitchFamily="2" charset="0"/>
                </a:rPr>
                <a:t>Kaggle</a:t>
              </a:r>
              <a:endParaRPr lang="pt-BR" dirty="0">
                <a:latin typeface="Montserrat SemiBold" pitchFamily="2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59AD00-709F-8DE5-75AF-3F2F91CDFCC0}"/>
                </a:ext>
              </a:extLst>
            </p:cNvPr>
            <p:cNvSpPr txBox="1"/>
            <p:nvPr/>
          </p:nvSpPr>
          <p:spPr>
            <a:xfrm>
              <a:off x="2392471" y="1603059"/>
              <a:ext cx="3269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Volume: 1470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8E00BC-ED0F-C166-49CC-D3AC79E3B765}"/>
              </a:ext>
            </a:extLst>
          </p:cNvPr>
          <p:cNvSpPr txBox="1"/>
          <p:nvPr/>
        </p:nvSpPr>
        <p:spPr>
          <a:xfrm>
            <a:off x="5364270" y="855152"/>
            <a:ext cx="146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 SemiBold" pitchFamily="2" charset="0"/>
              </a:rPr>
              <a:t>Variáveis: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36BE2C-32A7-04D8-EDDA-4B31AC811963}"/>
              </a:ext>
            </a:extLst>
          </p:cNvPr>
          <p:cNvSpPr txBox="1"/>
          <p:nvPr/>
        </p:nvSpPr>
        <p:spPr>
          <a:xfrm>
            <a:off x="4409682" y="1347595"/>
            <a:ext cx="362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Demográficas: idade, gênero, estado civil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2F37FE-472F-8E28-A5E0-E406D1FD15B8}"/>
              </a:ext>
            </a:extLst>
          </p:cNvPr>
          <p:cNvSpPr txBox="1"/>
          <p:nvPr/>
        </p:nvSpPr>
        <p:spPr>
          <a:xfrm>
            <a:off x="4409682" y="2111173"/>
            <a:ext cx="3620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Profissionais: Cargo, Departamento, Tempo de Empresa, Promoções, Distância até o trabalho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24E42E-1344-9927-3CB9-E09AF35D31C1}"/>
              </a:ext>
            </a:extLst>
          </p:cNvPr>
          <p:cNvSpPr txBox="1"/>
          <p:nvPr/>
        </p:nvSpPr>
        <p:spPr>
          <a:xfrm>
            <a:off x="4409682" y="3367194"/>
            <a:ext cx="362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Remuneração: Salário Mensal, Percentual do aumento salarial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0B678D-181E-0174-CD1E-55DE10D221BB}"/>
              </a:ext>
            </a:extLst>
          </p:cNvPr>
          <p:cNvSpPr txBox="1"/>
          <p:nvPr/>
        </p:nvSpPr>
        <p:spPr>
          <a:xfrm>
            <a:off x="4409682" y="4130772"/>
            <a:ext cx="362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Engajamento: Satisfação no trabalho, Ambiente de trabalho, Envolvimento do trabalho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16D39F-2AD1-44FA-8CFC-20BAF0B562EA}"/>
              </a:ext>
            </a:extLst>
          </p:cNvPr>
          <p:cNvSpPr txBox="1"/>
          <p:nvPr/>
        </p:nvSpPr>
        <p:spPr>
          <a:xfrm>
            <a:off x="4409682" y="5140572"/>
            <a:ext cx="362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Comportamentais: Horas Extras, Frequência de Treinamentos</a:t>
            </a:r>
          </a:p>
        </p:txBody>
      </p:sp>
    </p:spTree>
    <p:extLst>
      <p:ext uri="{BB962C8B-B14F-4D97-AF65-F5344CB8AC3E}">
        <p14:creationId xmlns:p14="http://schemas.microsoft.com/office/powerpoint/2010/main" val="33758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2B05C5-7007-7278-7FBF-371D7E1BC7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4069E6-1C6A-2AED-FDBD-FE358F5AC4F0}"/>
              </a:ext>
            </a:extLst>
          </p:cNvPr>
          <p:cNvSpPr txBox="1"/>
          <p:nvPr/>
        </p:nvSpPr>
        <p:spPr>
          <a:xfrm>
            <a:off x="272440" y="112870"/>
            <a:ext cx="3748416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ExtraBold" pitchFamily="2" charset="0"/>
                <a:cs typeface="Calibri" panose="020F0502020204030204" pitchFamily="34" charset="0"/>
              </a:rPr>
              <a:t>Problema de 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BF55ED-CFBB-61A1-DE96-817C6C407B3F}"/>
              </a:ext>
            </a:extLst>
          </p:cNvPr>
          <p:cNvSpPr txBox="1"/>
          <p:nvPr/>
        </p:nvSpPr>
        <p:spPr>
          <a:xfrm>
            <a:off x="272440" y="953844"/>
            <a:ext cx="482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A rotatividade de funcionários gera custos financeiros, perda de eficiência e produtividade, além do desgaste da cultura organizacional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E8708B-B43A-8AFC-227C-485D098AF529}"/>
              </a:ext>
            </a:extLst>
          </p:cNvPr>
          <p:cNvSpPr txBox="1"/>
          <p:nvPr/>
        </p:nvSpPr>
        <p:spPr>
          <a:xfrm>
            <a:off x="272440" y="2256484"/>
            <a:ext cx="482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O RH necessita de uma abordagem mais estratégica para a retenção de talentos;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8C806B1C-B851-BBAE-7E43-85D651C7EE49}"/>
              </a:ext>
            </a:extLst>
          </p:cNvPr>
          <p:cNvSpPr/>
          <p:nvPr/>
        </p:nvSpPr>
        <p:spPr>
          <a:xfrm rot="16200000">
            <a:off x="5774802" y="168014"/>
            <a:ext cx="6857652" cy="6521625"/>
          </a:xfrm>
          <a:prstGeom prst="round2SameRect">
            <a:avLst>
              <a:gd name="adj1" fmla="val 3030"/>
              <a:gd name="adj2" fmla="val 0"/>
            </a:avLst>
          </a:prstGeom>
          <a:solidFill>
            <a:srgbClr val="4A4A4A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9A48D6-7B07-BD8F-E65A-EEF841469D19}"/>
              </a:ext>
            </a:extLst>
          </p:cNvPr>
          <p:cNvSpPr txBox="1"/>
          <p:nvPr/>
        </p:nvSpPr>
        <p:spPr>
          <a:xfrm>
            <a:off x="375780" y="3429000"/>
            <a:ext cx="445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Montserrat Medium" pitchFamily="2" charset="0"/>
                <a:cs typeface="Calibri" panose="020F0502020204030204" pitchFamily="34" charset="0"/>
              </a:rPr>
              <a:t>Entender os fatores chave para evasão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74DAF6-27AB-7E71-B04E-9BE5D337D429}"/>
              </a:ext>
            </a:extLst>
          </p:cNvPr>
          <p:cNvSpPr txBox="1"/>
          <p:nvPr/>
        </p:nvSpPr>
        <p:spPr>
          <a:xfrm>
            <a:off x="375780" y="3767554"/>
            <a:ext cx="472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Montserrat Medium" pitchFamily="2" charset="0"/>
                <a:cs typeface="Calibri" panose="020F0502020204030204" pitchFamily="34" charset="0"/>
              </a:rPr>
              <a:t>Previsibilidade de saída dos funcionários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853870-D062-783F-307D-E7ED4A681246}"/>
              </a:ext>
            </a:extLst>
          </p:cNvPr>
          <p:cNvSpPr txBox="1"/>
          <p:nvPr/>
        </p:nvSpPr>
        <p:spPr>
          <a:xfrm>
            <a:off x="375779" y="4124462"/>
            <a:ext cx="445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Montserrat Medium" pitchFamily="2" charset="0"/>
                <a:cs typeface="Calibri" panose="020F0502020204030204" pitchFamily="34" charset="0"/>
              </a:rPr>
              <a:t>Diminuição do impacto da saída dos funcionários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F8F520-D886-EDF7-FB81-2B47BFFAA967}"/>
              </a:ext>
            </a:extLst>
          </p:cNvPr>
          <p:cNvSpPr txBox="1"/>
          <p:nvPr/>
        </p:nvSpPr>
        <p:spPr>
          <a:xfrm>
            <a:off x="7818654" y="112868"/>
            <a:ext cx="27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  <a:cs typeface="Calibri" panose="020F0502020204030204" pitchFamily="34" charset="0"/>
              </a:rPr>
              <a:t>Objetivos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347134-FC93-B02A-79AF-FE5DCC3C6E5A}"/>
              </a:ext>
            </a:extLst>
          </p:cNvPr>
          <p:cNvSpPr txBox="1"/>
          <p:nvPr/>
        </p:nvSpPr>
        <p:spPr>
          <a:xfrm>
            <a:off x="6096000" y="769178"/>
            <a:ext cx="564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SemiBold" pitchFamily="2" charset="0"/>
                <a:cs typeface="Calibri" panose="020F0502020204030204" pitchFamily="34" charset="0"/>
              </a:rPr>
              <a:t>Reduzir a rotatividade de funcionários por meio da análise de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BEC613-FA31-11E4-7B3A-5FF25686B6AC}"/>
              </a:ext>
            </a:extLst>
          </p:cNvPr>
          <p:cNvSpPr txBox="1"/>
          <p:nvPr/>
        </p:nvSpPr>
        <p:spPr>
          <a:xfrm>
            <a:off x="6095999" y="1554008"/>
            <a:ext cx="596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Montserrat SemiBold" pitchFamily="2" charset="0"/>
                <a:cs typeface="Calibri" panose="020F0502020204030204" pitchFamily="34" charset="0"/>
              </a:rPr>
              <a:t>Identificar os fatores que levam ao desligamento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0B9E27-5199-40ED-1619-559F8386ABD3}"/>
              </a:ext>
            </a:extLst>
          </p:cNvPr>
          <p:cNvSpPr txBox="1"/>
          <p:nvPr/>
        </p:nvSpPr>
        <p:spPr>
          <a:xfrm>
            <a:off x="6095999" y="2445250"/>
            <a:ext cx="56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Montserrat SemiBold" pitchFamily="2" charset="0"/>
                <a:cs typeface="Calibri" panose="020F0502020204030204" pitchFamily="34" charset="0"/>
              </a:rPr>
              <a:t>Prever quais Colaboradores estão em risco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D4B940-82AF-EDC1-8600-DAFFD03C1DDE}"/>
              </a:ext>
            </a:extLst>
          </p:cNvPr>
          <p:cNvSpPr txBox="1"/>
          <p:nvPr/>
        </p:nvSpPr>
        <p:spPr>
          <a:xfrm>
            <a:off x="6095999" y="3059494"/>
            <a:ext cx="564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SemiBold" pitchFamily="2" charset="0"/>
                <a:cs typeface="Calibri" panose="020F0502020204030204" pitchFamily="34" charset="0"/>
              </a:rPr>
              <a:t>Propor ações direcionadas com base em dados</a:t>
            </a:r>
          </a:p>
        </p:txBody>
      </p:sp>
    </p:spTree>
    <p:extLst>
      <p:ext uri="{BB962C8B-B14F-4D97-AF65-F5344CB8AC3E}">
        <p14:creationId xmlns:p14="http://schemas.microsoft.com/office/powerpoint/2010/main" val="6044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98C82E9-58C8-1E90-CABC-0CF947465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386C96-F7FF-086E-13C6-0016401B6861}"/>
              </a:ext>
            </a:extLst>
          </p:cNvPr>
          <p:cNvSpPr txBox="1"/>
          <p:nvPr/>
        </p:nvSpPr>
        <p:spPr>
          <a:xfrm>
            <a:off x="388307" y="125260"/>
            <a:ext cx="2705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Metodologia de Análise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D4D365D-9CC9-AA7F-2B2C-0558301B9528}"/>
              </a:ext>
            </a:extLst>
          </p:cNvPr>
          <p:cNvSpPr/>
          <p:nvPr/>
        </p:nvSpPr>
        <p:spPr>
          <a:xfrm>
            <a:off x="388307" y="1388322"/>
            <a:ext cx="3106455" cy="2580361"/>
          </a:xfrm>
          <a:prstGeom prst="roundRect">
            <a:avLst/>
          </a:prstGeom>
          <a:solidFill>
            <a:srgbClr val="4A4A4A">
              <a:alpha val="20000"/>
            </a:srgbClr>
          </a:solidFill>
          <a:ln>
            <a:solidFill>
              <a:srgbClr val="4A4A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11928D-6DC8-04AE-AAA1-87C33FA4979E}"/>
              </a:ext>
            </a:extLst>
          </p:cNvPr>
          <p:cNvSpPr txBox="1"/>
          <p:nvPr/>
        </p:nvSpPr>
        <p:spPr>
          <a:xfrm>
            <a:off x="769305" y="1498430"/>
            <a:ext cx="240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 SemiBold" pitchFamily="2" charset="0"/>
                <a:cs typeface="Calibri" panose="020F0502020204030204" pitchFamily="34" charset="0"/>
              </a:rPr>
              <a:t>Análise Descritiva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471E35-D2F6-0FA4-3E75-7D8734109B26}"/>
              </a:ext>
            </a:extLst>
          </p:cNvPr>
          <p:cNvSpPr txBox="1"/>
          <p:nvPr/>
        </p:nvSpPr>
        <p:spPr>
          <a:xfrm>
            <a:off x="632563" y="2271139"/>
            <a:ext cx="26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Entendimento do Perfil dos funcionários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EE96EE-4CE4-8E9C-5CF0-5B5C17548159}"/>
              </a:ext>
            </a:extLst>
          </p:cNvPr>
          <p:cNvSpPr/>
          <p:nvPr/>
        </p:nvSpPr>
        <p:spPr>
          <a:xfrm>
            <a:off x="388307" y="4123161"/>
            <a:ext cx="3106455" cy="2580361"/>
          </a:xfrm>
          <a:prstGeom prst="roundRect">
            <a:avLst/>
          </a:prstGeom>
          <a:solidFill>
            <a:srgbClr val="4A4A4A">
              <a:alpha val="20000"/>
            </a:srgbClr>
          </a:solidFill>
          <a:ln>
            <a:solidFill>
              <a:srgbClr val="4A4A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888ADF-4C16-75E2-EBBC-66921CF6367D}"/>
              </a:ext>
            </a:extLst>
          </p:cNvPr>
          <p:cNvSpPr txBox="1"/>
          <p:nvPr/>
        </p:nvSpPr>
        <p:spPr>
          <a:xfrm>
            <a:off x="808449" y="4187394"/>
            <a:ext cx="22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 SemiBold" pitchFamily="2" charset="0"/>
                <a:cs typeface="Calibri" panose="020F0502020204030204" pitchFamily="34" charset="0"/>
              </a:rPr>
              <a:t>Análise Preditiva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094F1A-F601-2ADC-1EDB-A3D336A37C72}"/>
              </a:ext>
            </a:extLst>
          </p:cNvPr>
          <p:cNvSpPr txBox="1"/>
          <p:nvPr/>
        </p:nvSpPr>
        <p:spPr>
          <a:xfrm>
            <a:off x="661790" y="4973596"/>
            <a:ext cx="26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Construção de Modelos de Previsão de Desligamento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2BFD87C-2726-21E2-9B3B-0BE3AB92E1A9}"/>
              </a:ext>
            </a:extLst>
          </p:cNvPr>
          <p:cNvSpPr/>
          <p:nvPr/>
        </p:nvSpPr>
        <p:spPr>
          <a:xfrm>
            <a:off x="3883069" y="2678502"/>
            <a:ext cx="3106455" cy="2580361"/>
          </a:xfrm>
          <a:prstGeom prst="roundRect">
            <a:avLst/>
          </a:prstGeom>
          <a:solidFill>
            <a:srgbClr val="4A4A4A">
              <a:alpha val="20000"/>
            </a:srgbClr>
          </a:solidFill>
          <a:ln>
            <a:solidFill>
              <a:srgbClr val="4A4A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E3391D-905B-541D-E00B-64973FCBEF03}"/>
              </a:ext>
            </a:extLst>
          </p:cNvPr>
          <p:cNvSpPr txBox="1"/>
          <p:nvPr/>
        </p:nvSpPr>
        <p:spPr>
          <a:xfrm>
            <a:off x="4249453" y="2809835"/>
            <a:ext cx="237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 SemiBold" pitchFamily="2" charset="0"/>
                <a:cs typeface="Calibri" panose="020F0502020204030204" pitchFamily="34" charset="0"/>
              </a:rPr>
              <a:t>Análise Prescritiva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F25EEB-10EA-F364-4FBE-CC4D2D6212C0}"/>
              </a:ext>
            </a:extLst>
          </p:cNvPr>
          <p:cNvSpPr txBox="1"/>
          <p:nvPr/>
        </p:nvSpPr>
        <p:spPr>
          <a:xfrm>
            <a:off x="4127325" y="3528937"/>
            <a:ext cx="26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Recomendação de ações estratégicas com base em dados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FCD396-6EDB-9E9E-11EA-058E75741483}"/>
              </a:ext>
            </a:extLst>
          </p:cNvPr>
          <p:cNvSpPr txBox="1"/>
          <p:nvPr/>
        </p:nvSpPr>
        <p:spPr>
          <a:xfrm>
            <a:off x="4221271" y="140978"/>
            <a:ext cx="309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>
              <a:latin typeface="Georgia" panose="02040502050405020303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9479746-4742-FB25-46DE-364432BB167B}"/>
              </a:ext>
            </a:extLst>
          </p:cNvPr>
          <p:cNvSpPr txBox="1"/>
          <p:nvPr/>
        </p:nvSpPr>
        <p:spPr>
          <a:xfrm>
            <a:off x="8445919" y="134221"/>
            <a:ext cx="3144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Principais ferramentas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46F9D63-D259-ADD9-0D55-94E4493E6961}"/>
              </a:ext>
            </a:extLst>
          </p:cNvPr>
          <p:cNvSpPr/>
          <p:nvPr/>
        </p:nvSpPr>
        <p:spPr>
          <a:xfrm>
            <a:off x="8655487" y="1079368"/>
            <a:ext cx="3106455" cy="4179496"/>
          </a:xfrm>
          <a:prstGeom prst="roundRect">
            <a:avLst/>
          </a:prstGeom>
          <a:noFill/>
          <a:ln w="28575">
            <a:solidFill>
              <a:srgbClr val="4A4A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58B9F14-4C7E-290D-E6D8-BBDFFEA7F6F8}"/>
              </a:ext>
            </a:extLst>
          </p:cNvPr>
          <p:cNvSpPr txBox="1"/>
          <p:nvPr/>
        </p:nvSpPr>
        <p:spPr>
          <a:xfrm>
            <a:off x="8901832" y="1284104"/>
            <a:ext cx="142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354DE30-82F1-65A7-B124-E0458BAB77A7}"/>
              </a:ext>
            </a:extLst>
          </p:cNvPr>
          <p:cNvSpPr txBox="1"/>
          <p:nvPr/>
        </p:nvSpPr>
        <p:spPr>
          <a:xfrm>
            <a:off x="8901832" y="1704509"/>
            <a:ext cx="142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b="0" dirty="0">
                <a:latin typeface="Montserrat Medium" pitchFamily="2" charset="0"/>
              </a:rPr>
              <a:t>Pandas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643709D-0285-86C1-063E-235C5F4406AB}"/>
              </a:ext>
            </a:extLst>
          </p:cNvPr>
          <p:cNvSpPr txBox="1"/>
          <p:nvPr/>
        </p:nvSpPr>
        <p:spPr>
          <a:xfrm>
            <a:off x="8899742" y="2117641"/>
            <a:ext cx="189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Montserrat Medium" pitchFamily="2" charset="0"/>
                <a:cs typeface="Calibri" panose="020F0502020204030204" pitchFamily="34" charset="0"/>
              </a:rPr>
              <a:t>Matplotlib</a:t>
            </a:r>
            <a:endParaRPr lang="pt-BR" dirty="0">
              <a:latin typeface="Montserrat Medium" pitchFamily="2" charset="0"/>
              <a:cs typeface="Calibri" panose="020F050202020403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8E0FDB-0A07-A347-25E5-B56756F3E55E}"/>
              </a:ext>
            </a:extLst>
          </p:cNvPr>
          <p:cNvSpPr txBox="1"/>
          <p:nvPr/>
        </p:nvSpPr>
        <p:spPr>
          <a:xfrm>
            <a:off x="8899741" y="2538046"/>
            <a:ext cx="16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Montserrat Medium" pitchFamily="2" charset="0"/>
                <a:cs typeface="Calibri" panose="020F0502020204030204" pitchFamily="34" charset="0"/>
              </a:rPr>
              <a:t>Seaborn</a:t>
            </a:r>
            <a:endParaRPr lang="pt-BR" dirty="0">
              <a:latin typeface="Montserrat Medium" pitchFamily="2" charset="0"/>
              <a:cs typeface="Calibri" panose="020F050202020403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851CF01-EC88-2E05-3AAB-E3156577852A}"/>
              </a:ext>
            </a:extLst>
          </p:cNvPr>
          <p:cNvSpPr txBox="1"/>
          <p:nvPr/>
        </p:nvSpPr>
        <p:spPr>
          <a:xfrm>
            <a:off x="8899740" y="2994501"/>
            <a:ext cx="189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Montserrat Medium" pitchFamily="2" charset="0"/>
                <a:cs typeface="Calibri" panose="020F0502020204030204" pitchFamily="34" charset="0"/>
              </a:rPr>
              <a:t>Sckit_learn</a:t>
            </a:r>
            <a:endParaRPr lang="pt-BR" dirty="0">
              <a:latin typeface="Montserrat Medium" pitchFamily="2" charset="0"/>
              <a:cs typeface="Calibri" panose="020F050202020403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78BF18F-AAC1-DABF-1EDC-1C45C3D432EE}"/>
              </a:ext>
            </a:extLst>
          </p:cNvPr>
          <p:cNvSpPr txBox="1"/>
          <p:nvPr/>
        </p:nvSpPr>
        <p:spPr>
          <a:xfrm>
            <a:off x="8899740" y="3474364"/>
            <a:ext cx="16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Montserrat Medium" pitchFamily="2" charset="0"/>
                <a:cs typeface="Calibri" panose="020F0502020204030204" pitchFamily="34" charset="0"/>
              </a:rPr>
              <a:t>Xgboost</a:t>
            </a:r>
            <a:endParaRPr lang="pt-BR" dirty="0">
              <a:latin typeface="Montserrat Medium" pitchFamily="2" charset="0"/>
              <a:cs typeface="Calibri" panose="020F050202020403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694BF9A-6A9E-7210-6F56-00776F269A0B}"/>
              </a:ext>
            </a:extLst>
          </p:cNvPr>
          <p:cNvSpPr txBox="1"/>
          <p:nvPr/>
        </p:nvSpPr>
        <p:spPr>
          <a:xfrm>
            <a:off x="8899740" y="3968682"/>
            <a:ext cx="16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  <a:cs typeface="Calibri" panose="020F050202020403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9125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8887531-FA92-684D-790F-535146F07B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71FA6F-D852-9CBD-69CB-7E90EC153133}"/>
              </a:ext>
            </a:extLst>
          </p:cNvPr>
          <p:cNvSpPr txBox="1"/>
          <p:nvPr/>
        </p:nvSpPr>
        <p:spPr>
          <a:xfrm>
            <a:off x="338203" y="926926"/>
            <a:ext cx="4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 taxa de rotatividade geral é de 16%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9098ECE7-2117-3C29-FBD4-7202D1DB7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590532"/>
              </p:ext>
            </p:extLst>
          </p:nvPr>
        </p:nvGraphicFramePr>
        <p:xfrm>
          <a:off x="5574081" y="1402915"/>
          <a:ext cx="5223355" cy="451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63508-4760-CA87-26B1-B5E56901DDCA}"/>
              </a:ext>
            </a:extLst>
          </p:cNvPr>
          <p:cNvSpPr txBox="1"/>
          <p:nvPr/>
        </p:nvSpPr>
        <p:spPr>
          <a:xfrm>
            <a:off x="338203" y="201853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Black" pitchFamily="2" charset="0"/>
              </a:rPr>
              <a:t>Visão Geral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01B29F-E35A-5232-5F25-B41DB4A74882}"/>
              </a:ext>
            </a:extLst>
          </p:cNvPr>
          <p:cNvSpPr txBox="1"/>
          <p:nvPr/>
        </p:nvSpPr>
        <p:spPr>
          <a:xfrm>
            <a:off x="338203" y="1498111"/>
            <a:ext cx="464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Dentre os departamentos da empresa, o que mais sofre com desligamento é </a:t>
            </a:r>
            <a:r>
              <a:rPr lang="pt-BR" dirty="0" err="1">
                <a:latin typeface="Montserrat SemiBold" pitchFamily="2" charset="0"/>
              </a:rPr>
              <a:t>Research</a:t>
            </a:r>
            <a:r>
              <a:rPr lang="pt-BR" dirty="0">
                <a:latin typeface="Montserrat SemiBold" pitchFamily="2" charset="0"/>
              </a:rPr>
              <a:t> &amp; </a:t>
            </a:r>
            <a:r>
              <a:rPr lang="pt-BR" dirty="0" err="1">
                <a:latin typeface="Montserrat SemiBold" pitchFamily="2" charset="0"/>
              </a:rPr>
              <a:t>Development</a:t>
            </a:r>
            <a:endParaRPr lang="pt-BR" dirty="0">
              <a:latin typeface="Montserrat SemiBold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901AFD-7CD8-48E8-7F6A-92F33B480E54}"/>
              </a:ext>
            </a:extLst>
          </p:cNvPr>
          <p:cNvSpPr txBox="1"/>
          <p:nvPr/>
        </p:nvSpPr>
        <p:spPr>
          <a:xfrm>
            <a:off x="5730656" y="5757711"/>
            <a:ext cx="126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Research</a:t>
            </a:r>
            <a:r>
              <a:rPr lang="pt-BR" sz="1200" dirty="0">
                <a:latin typeface="Montserrat SemiBold" pitchFamily="2" charset="0"/>
              </a:rPr>
              <a:t> &amp; </a:t>
            </a:r>
            <a:r>
              <a:rPr lang="pt-BR" sz="1200" dirty="0" err="1">
                <a:latin typeface="Montserrat SemiBold" pitchFamily="2" charset="0"/>
              </a:rPr>
              <a:t>Development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6ED127-3A0A-7F0F-9B79-2CDD55000E42}"/>
              </a:ext>
            </a:extLst>
          </p:cNvPr>
          <p:cNvSpPr txBox="1"/>
          <p:nvPr/>
        </p:nvSpPr>
        <p:spPr>
          <a:xfrm>
            <a:off x="7290146" y="5780794"/>
            <a:ext cx="60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Montserrat SemiBold" pitchFamily="2" charset="0"/>
              </a:rPr>
              <a:t>Sales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CFF5E-E737-8853-6FEC-3A29C72EFA44}"/>
              </a:ext>
            </a:extLst>
          </p:cNvPr>
          <p:cNvSpPr txBox="1"/>
          <p:nvPr/>
        </p:nvSpPr>
        <p:spPr>
          <a:xfrm>
            <a:off x="8116864" y="5785291"/>
            <a:ext cx="126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Human</a:t>
            </a:r>
            <a:r>
              <a:rPr lang="pt-BR" sz="1200" dirty="0">
                <a:latin typeface="Montserrat SemiBold" pitchFamily="2" charset="0"/>
              </a:rPr>
              <a:t> </a:t>
            </a:r>
            <a:r>
              <a:rPr lang="pt-BR" sz="1200" dirty="0" err="1">
                <a:latin typeface="Montserrat SemiBold" pitchFamily="2" charset="0"/>
              </a:rPr>
              <a:t>Resources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C1D117B-61CC-3F8C-D2E7-7AF2D1F6034E}"/>
              </a:ext>
            </a:extLst>
          </p:cNvPr>
          <p:cNvSpPr txBox="1"/>
          <p:nvPr/>
        </p:nvSpPr>
        <p:spPr>
          <a:xfrm>
            <a:off x="6028147" y="1498111"/>
            <a:ext cx="573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133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FA1593-13C9-B0BB-8535-38C81C20F5B6}"/>
              </a:ext>
            </a:extLst>
          </p:cNvPr>
          <p:cNvSpPr txBox="1"/>
          <p:nvPr/>
        </p:nvSpPr>
        <p:spPr>
          <a:xfrm>
            <a:off x="7265094" y="2684416"/>
            <a:ext cx="573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92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6689B5-7A6B-1349-79A9-F11272FEDB3B}"/>
              </a:ext>
            </a:extLst>
          </p:cNvPr>
          <p:cNvSpPr txBox="1"/>
          <p:nvPr/>
        </p:nvSpPr>
        <p:spPr>
          <a:xfrm>
            <a:off x="8617907" y="5174247"/>
            <a:ext cx="33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362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8887531-FA92-684D-790F-535146F07B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71FA6F-D852-9CBD-69CB-7E90EC153133}"/>
              </a:ext>
            </a:extLst>
          </p:cNvPr>
          <p:cNvSpPr txBox="1"/>
          <p:nvPr/>
        </p:nvSpPr>
        <p:spPr>
          <a:xfrm>
            <a:off x="100208" y="634538"/>
            <a:ext cx="464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Dentro destes departamentos, há cargos que apresentam uma maior tendência de rotatividade, principalmente em: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9098ECE7-2117-3C29-FBD4-7202D1DB7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817447"/>
              </p:ext>
            </p:extLst>
          </p:nvPr>
        </p:nvGraphicFramePr>
        <p:xfrm>
          <a:off x="300622" y="2192406"/>
          <a:ext cx="5523981" cy="393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63508-4760-CA87-26B1-B5E56901DDCA}"/>
              </a:ext>
            </a:extLst>
          </p:cNvPr>
          <p:cNvSpPr txBox="1"/>
          <p:nvPr/>
        </p:nvSpPr>
        <p:spPr>
          <a:xfrm>
            <a:off x="225468" y="80455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Black" pitchFamily="2" charset="0"/>
              </a:rPr>
              <a:t>Visão Geral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901AFD-7CD8-48E8-7F6A-92F33B480E54}"/>
              </a:ext>
            </a:extLst>
          </p:cNvPr>
          <p:cNvSpPr txBox="1"/>
          <p:nvPr/>
        </p:nvSpPr>
        <p:spPr>
          <a:xfrm>
            <a:off x="447804" y="6106821"/>
            <a:ext cx="110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Laboratory</a:t>
            </a:r>
            <a:r>
              <a:rPr lang="pt-BR" sz="1200" dirty="0">
                <a:latin typeface="Montserrat SemiBold" pitchFamily="2" charset="0"/>
              </a:rPr>
              <a:t> </a:t>
            </a:r>
            <a:r>
              <a:rPr lang="pt-BR" sz="1200" dirty="0" err="1">
                <a:latin typeface="Montserrat SemiBold" pitchFamily="2" charset="0"/>
              </a:rPr>
              <a:t>Technician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6ED127-3A0A-7F0F-9B79-2CDD55000E42}"/>
              </a:ext>
            </a:extLst>
          </p:cNvPr>
          <p:cNvSpPr txBox="1"/>
          <p:nvPr/>
        </p:nvSpPr>
        <p:spPr>
          <a:xfrm>
            <a:off x="1853849" y="6106821"/>
            <a:ext cx="10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Sales </a:t>
            </a:r>
            <a:r>
              <a:rPr lang="pt-BR" sz="1200" dirty="0" err="1">
                <a:latin typeface="Montserrat SemiBold" pitchFamily="2" charset="0"/>
              </a:rPr>
              <a:t>Executive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CFF5E-E737-8853-6FEC-3A29C72EFA44}"/>
              </a:ext>
            </a:extLst>
          </p:cNvPr>
          <p:cNvSpPr txBox="1"/>
          <p:nvPr/>
        </p:nvSpPr>
        <p:spPr>
          <a:xfrm>
            <a:off x="3159692" y="6129905"/>
            <a:ext cx="110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Research</a:t>
            </a:r>
            <a:r>
              <a:rPr lang="pt-BR" sz="1200" dirty="0">
                <a:latin typeface="Montserrat SemiBold" pitchFamily="2" charset="0"/>
              </a:rPr>
              <a:t> </a:t>
            </a:r>
            <a:r>
              <a:rPr lang="pt-BR" sz="1200" dirty="0" err="1">
                <a:latin typeface="Montserrat SemiBold" pitchFamily="2" charset="0"/>
              </a:rPr>
              <a:t>Scientist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C1D117B-61CC-3F8C-D2E7-7AF2D1F6034E}"/>
              </a:ext>
            </a:extLst>
          </p:cNvPr>
          <p:cNvSpPr txBox="1"/>
          <p:nvPr/>
        </p:nvSpPr>
        <p:spPr>
          <a:xfrm>
            <a:off x="713980" y="2407417"/>
            <a:ext cx="573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62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FA1593-13C9-B0BB-8535-38C81C20F5B6}"/>
              </a:ext>
            </a:extLst>
          </p:cNvPr>
          <p:cNvSpPr txBox="1"/>
          <p:nvPr/>
        </p:nvSpPr>
        <p:spPr>
          <a:xfrm>
            <a:off x="2071487" y="2657581"/>
            <a:ext cx="573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57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76689B5-7A6B-1349-79A9-F11272FEDB3B}"/>
              </a:ext>
            </a:extLst>
          </p:cNvPr>
          <p:cNvSpPr txBox="1"/>
          <p:nvPr/>
        </p:nvSpPr>
        <p:spPr>
          <a:xfrm>
            <a:off x="3519814" y="3219189"/>
            <a:ext cx="42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47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C2A9FB-CC3F-43D8-7B50-9AAD340E38BF}"/>
              </a:ext>
            </a:extLst>
          </p:cNvPr>
          <p:cNvSpPr txBox="1"/>
          <p:nvPr/>
        </p:nvSpPr>
        <p:spPr>
          <a:xfrm>
            <a:off x="4853313" y="4022656"/>
            <a:ext cx="532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33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22C13-7A86-6F59-E68D-5D28EECE3BA8}"/>
              </a:ext>
            </a:extLst>
          </p:cNvPr>
          <p:cNvSpPr txBox="1"/>
          <p:nvPr/>
        </p:nvSpPr>
        <p:spPr>
          <a:xfrm>
            <a:off x="4390373" y="6129905"/>
            <a:ext cx="143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Sales </a:t>
            </a:r>
            <a:r>
              <a:rPr lang="pt-BR" sz="1200" dirty="0" err="1">
                <a:latin typeface="Montserrat SemiBold" pitchFamily="2" charset="0"/>
              </a:rPr>
              <a:t>Representative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9251A8-867C-0890-B153-A57977898ADC}"/>
              </a:ext>
            </a:extLst>
          </p:cNvPr>
          <p:cNvSpPr txBox="1"/>
          <p:nvPr/>
        </p:nvSpPr>
        <p:spPr>
          <a:xfrm>
            <a:off x="7006228" y="634538"/>
            <a:ext cx="4647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Um dos motivos aparentes dos desligamentos é a questão monetária, em grande parte dos cargos a remuneração média dos funcionários exonerados eram menor que a dos ativos: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DEBEE4C-0A3B-B9EE-C61B-FBA839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247217"/>
              </p:ext>
            </p:extLst>
          </p:nvPr>
        </p:nvGraphicFramePr>
        <p:xfrm>
          <a:off x="6367398" y="2285963"/>
          <a:ext cx="5523982" cy="393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AEFC6F8-6A8D-B9EB-502D-0DF6453BE408}"/>
              </a:ext>
            </a:extLst>
          </p:cNvPr>
          <p:cNvSpPr txBox="1"/>
          <p:nvPr/>
        </p:nvSpPr>
        <p:spPr>
          <a:xfrm>
            <a:off x="6453516" y="6217871"/>
            <a:ext cx="110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Laboratory</a:t>
            </a:r>
            <a:r>
              <a:rPr lang="pt-BR" sz="1200" dirty="0">
                <a:latin typeface="Montserrat SemiBold" pitchFamily="2" charset="0"/>
              </a:rPr>
              <a:t> </a:t>
            </a:r>
            <a:r>
              <a:rPr lang="pt-BR" sz="1200" dirty="0" err="1">
                <a:latin typeface="Montserrat SemiBold" pitchFamily="2" charset="0"/>
              </a:rPr>
              <a:t>Technician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9E3C41-B073-F9A1-8A1D-CDB9FB8684D8}"/>
              </a:ext>
            </a:extLst>
          </p:cNvPr>
          <p:cNvSpPr txBox="1"/>
          <p:nvPr/>
        </p:nvSpPr>
        <p:spPr>
          <a:xfrm>
            <a:off x="7868430" y="6217871"/>
            <a:ext cx="10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Sales </a:t>
            </a:r>
            <a:r>
              <a:rPr lang="pt-BR" sz="1200" dirty="0" err="1">
                <a:latin typeface="Montserrat SemiBold" pitchFamily="2" charset="0"/>
              </a:rPr>
              <a:t>Executive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45DCBB-E165-7E5B-3E9D-7545E89875DF}"/>
              </a:ext>
            </a:extLst>
          </p:cNvPr>
          <p:cNvSpPr txBox="1"/>
          <p:nvPr/>
        </p:nvSpPr>
        <p:spPr>
          <a:xfrm>
            <a:off x="9278654" y="6217871"/>
            <a:ext cx="110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Research</a:t>
            </a:r>
            <a:r>
              <a:rPr lang="pt-BR" sz="1200" dirty="0">
                <a:latin typeface="Montserrat SemiBold" pitchFamily="2" charset="0"/>
              </a:rPr>
              <a:t> </a:t>
            </a:r>
            <a:r>
              <a:rPr lang="pt-BR" sz="1200" dirty="0" err="1">
                <a:latin typeface="Montserrat SemiBold" pitchFamily="2" charset="0"/>
              </a:rPr>
              <a:t>Scientist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2C9376-F95E-0715-CAAB-2FED5F008E1D}"/>
              </a:ext>
            </a:extLst>
          </p:cNvPr>
          <p:cNvSpPr txBox="1"/>
          <p:nvPr/>
        </p:nvSpPr>
        <p:spPr>
          <a:xfrm>
            <a:off x="10457149" y="6217870"/>
            <a:ext cx="143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Sales </a:t>
            </a:r>
            <a:r>
              <a:rPr lang="pt-BR" sz="1200" dirty="0" err="1">
                <a:latin typeface="Montserrat SemiBold" pitchFamily="2" charset="0"/>
              </a:rPr>
              <a:t>Representative</a:t>
            </a:r>
            <a:endParaRPr lang="pt-BR" sz="12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0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8887531-FA92-684D-790F-535146F07B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71FA6F-D852-9CBD-69CB-7E90EC153133}"/>
              </a:ext>
            </a:extLst>
          </p:cNvPr>
          <p:cNvSpPr txBox="1"/>
          <p:nvPr/>
        </p:nvSpPr>
        <p:spPr>
          <a:xfrm>
            <a:off x="100208" y="963044"/>
            <a:ext cx="4647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 remuneração não é o principal indicador da rotatividade, o cargo de Sales </a:t>
            </a:r>
            <a:r>
              <a:rPr lang="pt-BR" dirty="0" err="1">
                <a:latin typeface="Montserrat SemiBold" pitchFamily="2" charset="0"/>
              </a:rPr>
              <a:t>Executive</a:t>
            </a:r>
            <a:r>
              <a:rPr lang="pt-BR" dirty="0">
                <a:latin typeface="Montserrat SemiBold" pitchFamily="2" charset="0"/>
              </a:rPr>
              <a:t> dispõe de alta taxa de dispensas, entretanto, com um salário médio alto.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63508-4760-CA87-26B1-B5E56901DDCA}"/>
              </a:ext>
            </a:extLst>
          </p:cNvPr>
          <p:cNvSpPr txBox="1"/>
          <p:nvPr/>
        </p:nvSpPr>
        <p:spPr>
          <a:xfrm>
            <a:off x="225468" y="80455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Black" pitchFamily="2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D752E7-92A2-D71F-39F8-6E57537CA36D}"/>
              </a:ext>
            </a:extLst>
          </p:cNvPr>
          <p:cNvSpPr txBox="1"/>
          <p:nvPr/>
        </p:nvSpPr>
        <p:spPr>
          <a:xfrm>
            <a:off x="100208" y="2828835"/>
            <a:ext cx="464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Deste modo, as métricas de satisfação dos funcionários são substanciais para a retenção de talentos na empresa.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46BF9F-60C9-7344-9875-56AA891FC926}"/>
              </a:ext>
            </a:extLst>
          </p:cNvPr>
          <p:cNvSpPr txBox="1"/>
          <p:nvPr/>
        </p:nvSpPr>
        <p:spPr>
          <a:xfrm>
            <a:off x="100208" y="4670666"/>
            <a:ext cx="46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Principalmente quando se trata sobre a satisfação com o ambiente de trabalho que apresenta: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B7835DB-BFAC-08C0-61A6-3761C5924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625861"/>
              </p:ext>
            </p:extLst>
          </p:nvPr>
        </p:nvGraphicFramePr>
        <p:xfrm>
          <a:off x="6096000" y="1701708"/>
          <a:ext cx="5412636" cy="438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05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8887531-FA92-684D-790F-535146F07B58}"/>
              </a:ext>
            </a:extLst>
          </p:cNvPr>
          <p:cNvSpPr/>
          <p:nvPr/>
        </p:nvSpPr>
        <p:spPr>
          <a:xfrm>
            <a:off x="0" y="-75156"/>
            <a:ext cx="12192000" cy="6858000"/>
          </a:xfrm>
          <a:prstGeom prst="rect">
            <a:avLst/>
          </a:prstGeom>
          <a:solidFill>
            <a:srgbClr val="4A4A4A">
              <a:alpha val="21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71FA6F-D852-9CBD-69CB-7E90EC153133}"/>
              </a:ext>
            </a:extLst>
          </p:cNvPr>
          <p:cNvSpPr txBox="1"/>
          <p:nvPr/>
        </p:nvSpPr>
        <p:spPr>
          <a:xfrm>
            <a:off x="100208" y="634538"/>
            <a:ext cx="464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Analisando a correlação das variáveis de satisfação, as que mais se destacam é </a:t>
            </a:r>
            <a:r>
              <a:rPr lang="pt-BR" dirty="0" err="1">
                <a:latin typeface="Montserrat SemiBold" pitchFamily="2" charset="0"/>
              </a:rPr>
              <a:t>JobLevel</a:t>
            </a:r>
            <a:r>
              <a:rPr lang="pt-BR" dirty="0">
                <a:latin typeface="Montserrat SemiBold" pitchFamily="2" charset="0"/>
              </a:rPr>
              <a:t>, </a:t>
            </a:r>
            <a:r>
              <a:rPr lang="pt-BR" dirty="0" err="1">
                <a:latin typeface="Montserrat SemiBold" pitchFamily="2" charset="0"/>
              </a:rPr>
              <a:t>Overtime</a:t>
            </a:r>
            <a:r>
              <a:rPr lang="pt-BR" dirty="0">
                <a:latin typeface="Montserrat SemiBold" pitchFamily="2" charset="0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63508-4760-CA87-26B1-B5E56901DDCA}"/>
              </a:ext>
            </a:extLst>
          </p:cNvPr>
          <p:cNvSpPr txBox="1"/>
          <p:nvPr/>
        </p:nvSpPr>
        <p:spPr>
          <a:xfrm>
            <a:off x="225468" y="80455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Black" pitchFamily="2" charset="0"/>
              </a:rPr>
              <a:t>Visão Geral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B7835DB-BFAC-08C0-61A6-3761C5924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604380"/>
              </p:ext>
            </p:extLst>
          </p:nvPr>
        </p:nvGraphicFramePr>
        <p:xfrm>
          <a:off x="225468" y="2809057"/>
          <a:ext cx="4258850" cy="3878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1085F3E-ACA1-D047-BE2F-F6AE4F785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082231"/>
              </p:ext>
            </p:extLst>
          </p:nvPr>
        </p:nvGraphicFramePr>
        <p:xfrm>
          <a:off x="7279709" y="3131507"/>
          <a:ext cx="4258850" cy="355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69D2EDF-9338-EF2D-4B1E-2BC10EB0DEEE}"/>
              </a:ext>
            </a:extLst>
          </p:cNvPr>
          <p:cNvSpPr txBox="1"/>
          <p:nvPr/>
        </p:nvSpPr>
        <p:spPr>
          <a:xfrm>
            <a:off x="225468" y="2486325"/>
            <a:ext cx="4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Montserrat SemiBold" pitchFamily="2" charset="0"/>
              </a:rPr>
              <a:t>Nível de trabalho dos funcionários desligados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7E38B7-F0EA-FB8E-3C60-6B771A50B390}"/>
              </a:ext>
            </a:extLst>
          </p:cNvPr>
          <p:cNvSpPr txBox="1"/>
          <p:nvPr/>
        </p:nvSpPr>
        <p:spPr>
          <a:xfrm>
            <a:off x="7279709" y="2486325"/>
            <a:ext cx="4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Montserrat SemiBold" pitchFamily="2" charset="0"/>
              </a:rPr>
              <a:t>Horas Extras dos funcionários Desligados</a:t>
            </a:r>
          </a:p>
        </p:txBody>
      </p:sp>
    </p:spTree>
    <p:extLst>
      <p:ext uri="{BB962C8B-B14F-4D97-AF65-F5344CB8AC3E}">
        <p14:creationId xmlns:p14="http://schemas.microsoft.com/office/powerpoint/2010/main" val="282336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71FA6F-D852-9CBD-69CB-7E90EC153133}"/>
              </a:ext>
            </a:extLst>
          </p:cNvPr>
          <p:cNvSpPr txBox="1"/>
          <p:nvPr/>
        </p:nvSpPr>
        <p:spPr>
          <a:xfrm>
            <a:off x="225467" y="1123053"/>
            <a:ext cx="55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O departamento </a:t>
            </a:r>
            <a:r>
              <a:rPr lang="pt-BR" dirty="0" err="1">
                <a:latin typeface="Montserrat SemiBold" pitchFamily="2" charset="0"/>
              </a:rPr>
              <a:t>Research</a:t>
            </a:r>
            <a:r>
              <a:rPr lang="pt-BR" dirty="0">
                <a:latin typeface="Montserrat SemiBold" pitchFamily="2" charset="0"/>
              </a:rPr>
              <a:t> &amp; </a:t>
            </a:r>
            <a:r>
              <a:rPr lang="pt-BR" dirty="0" err="1">
                <a:latin typeface="Montserrat SemiBold" pitchFamily="2" charset="0"/>
              </a:rPr>
              <a:t>Development</a:t>
            </a:r>
            <a:r>
              <a:rPr lang="pt-BR" dirty="0">
                <a:latin typeface="Montserrat SemiBold" pitchFamily="2" charset="0"/>
              </a:rPr>
              <a:t> é o que mais apresenta rotatividade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63508-4760-CA87-26B1-B5E56901DDCA}"/>
              </a:ext>
            </a:extLst>
          </p:cNvPr>
          <p:cNvSpPr txBox="1"/>
          <p:nvPr/>
        </p:nvSpPr>
        <p:spPr>
          <a:xfrm>
            <a:off x="225467" y="80455"/>
            <a:ext cx="553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Funcionários em Alto Risco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237879-6AE5-53B0-E268-A7C0E3E5ADF1}"/>
              </a:ext>
            </a:extLst>
          </p:cNvPr>
          <p:cNvSpPr txBox="1"/>
          <p:nvPr/>
        </p:nvSpPr>
        <p:spPr>
          <a:xfrm>
            <a:off x="6208733" y="1123053"/>
            <a:ext cx="553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O departamento de Sales contém salários bons, entretanto, há um número significativo de rotatividade 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AF097A6-D789-B320-93DD-E3A113F549E9}"/>
              </a:ext>
            </a:extLst>
          </p:cNvPr>
          <p:cNvGrpSpPr/>
          <p:nvPr/>
        </p:nvGrpSpPr>
        <p:grpSpPr>
          <a:xfrm>
            <a:off x="1039659" y="2473874"/>
            <a:ext cx="3407081" cy="1315689"/>
            <a:chOff x="225467" y="2504749"/>
            <a:chExt cx="3407081" cy="131568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13C3D4E-ED61-1A5D-D19D-16891CF8BE31}"/>
                </a:ext>
              </a:extLst>
            </p:cNvPr>
            <p:cNvSpPr/>
            <p:nvPr/>
          </p:nvSpPr>
          <p:spPr>
            <a:xfrm>
              <a:off x="375779" y="2504749"/>
              <a:ext cx="3106455" cy="1315689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1B68186-08EF-874B-2324-A492DFF48BFA}"/>
                </a:ext>
              </a:extLst>
            </p:cNvPr>
            <p:cNvSpPr txBox="1"/>
            <p:nvPr/>
          </p:nvSpPr>
          <p:spPr>
            <a:xfrm>
              <a:off x="225467" y="2562426"/>
              <a:ext cx="3407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Os salários dos principais cargos de rotatividade são em maioria menor que a média do que os funcionários ativos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9ACC846-9F30-C281-8033-16D77B35482D}"/>
              </a:ext>
            </a:extLst>
          </p:cNvPr>
          <p:cNvGrpSpPr/>
          <p:nvPr/>
        </p:nvGrpSpPr>
        <p:grpSpPr>
          <a:xfrm>
            <a:off x="7423757" y="4609050"/>
            <a:ext cx="3106455" cy="1315689"/>
            <a:chOff x="4701435" y="2504748"/>
            <a:chExt cx="3106455" cy="1315689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F90945AB-17BA-3C06-5DDA-D867D7EA71D6}"/>
                </a:ext>
              </a:extLst>
            </p:cNvPr>
            <p:cNvSpPr/>
            <p:nvPr/>
          </p:nvSpPr>
          <p:spPr>
            <a:xfrm>
              <a:off x="4701435" y="2504748"/>
              <a:ext cx="3106455" cy="1315689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CF11EBC-BF72-811E-A50A-DBB0443C4E88}"/>
                </a:ext>
              </a:extLst>
            </p:cNvPr>
            <p:cNvSpPr txBox="1"/>
            <p:nvPr/>
          </p:nvSpPr>
          <p:spPr>
            <a:xfrm>
              <a:off x="4701435" y="2562427"/>
              <a:ext cx="31064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 satisfação com o ambiente de trabalho baixa aponta uma maior taxa de rotatividade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A8145AB-2A88-F71E-3342-1B5E790DC407}"/>
              </a:ext>
            </a:extLst>
          </p:cNvPr>
          <p:cNvGrpSpPr/>
          <p:nvPr/>
        </p:nvGrpSpPr>
        <p:grpSpPr>
          <a:xfrm>
            <a:off x="7423757" y="2520744"/>
            <a:ext cx="3106455" cy="1315689"/>
            <a:chOff x="8534400" y="2473875"/>
            <a:chExt cx="3106455" cy="1315689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EA1340B-D599-BEB7-C1EA-2CB6D986859D}"/>
                </a:ext>
              </a:extLst>
            </p:cNvPr>
            <p:cNvSpPr/>
            <p:nvPr/>
          </p:nvSpPr>
          <p:spPr>
            <a:xfrm>
              <a:off x="8534400" y="2473875"/>
              <a:ext cx="3106455" cy="1315689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A6109D1-78B2-6A15-5E73-4CC67B524FA4}"/>
                </a:ext>
              </a:extLst>
            </p:cNvPr>
            <p:cNvSpPr txBox="1"/>
            <p:nvPr/>
          </p:nvSpPr>
          <p:spPr>
            <a:xfrm>
              <a:off x="8534400" y="2700925"/>
              <a:ext cx="31064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Job</a:t>
              </a:r>
              <a:r>
                <a:rPr lang="pt-BR" dirty="0"/>
                <a:t> </a:t>
              </a:r>
              <a:r>
                <a:rPr lang="pt-BR" dirty="0" err="1"/>
                <a:t>Level</a:t>
              </a:r>
              <a:r>
                <a:rPr lang="pt-BR" dirty="0"/>
                <a:t> menor apresenta maior frequência de rotatividade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1A72755-02C7-A3E0-82E4-2CCA41612A7F}"/>
              </a:ext>
            </a:extLst>
          </p:cNvPr>
          <p:cNvGrpSpPr/>
          <p:nvPr/>
        </p:nvGrpSpPr>
        <p:grpSpPr>
          <a:xfrm>
            <a:off x="1039659" y="4543675"/>
            <a:ext cx="3152385" cy="1446443"/>
            <a:chOff x="4655505" y="4288504"/>
            <a:chExt cx="3152385" cy="1446443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149CDE3-707D-C6A8-CABD-5DAD0ACCBD5C}"/>
                </a:ext>
              </a:extLst>
            </p:cNvPr>
            <p:cNvSpPr/>
            <p:nvPr/>
          </p:nvSpPr>
          <p:spPr>
            <a:xfrm>
              <a:off x="4701435" y="4288504"/>
              <a:ext cx="3106455" cy="1446443"/>
            </a:xfrm>
            <a:prstGeom prst="roundRect">
              <a:avLst/>
            </a:prstGeom>
            <a:solidFill>
              <a:srgbClr val="4A4A4A">
                <a:alpha val="20000"/>
              </a:srgbClr>
            </a:solidFill>
            <a:ln>
              <a:solidFill>
                <a:srgbClr val="4A4A4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B239DF-90C3-8844-16BC-9B60BE297367}"/>
                </a:ext>
              </a:extLst>
            </p:cNvPr>
            <p:cNvSpPr txBox="1"/>
            <p:nvPr/>
          </p:nvSpPr>
          <p:spPr>
            <a:xfrm>
              <a:off x="4655505" y="4411560"/>
              <a:ext cx="31064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Excesso de horas trabalhadas geram desgaste do funcionário, aumentando a taxa de rotatividade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460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8582465-3C36-497D-974A-9E33A69E7487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y8QFbZBva5?ctid=43425ceb-4e5b-4236-91ee-8996016132fd&amp;pbi_source=linkShare&amp;bookmarkGuid=a81979bb-4eb4-4938-9e9c-902f0268f5e2&quot;"/>
    <we:property name="reportName" value="&quot;rh&quot;"/>
    <we:property name="reportState" value="&quot;CONNECTED&quot;"/>
    <we:property name="embedUrl" value="&quot;/reportEmbed?reportId=7b095797-2087-4acf-8369-7a13802cd429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DisplayName" value="&quot;Análise de Rotatividade&quot;"/>
    <we:property name="datasetId" value="&quot;684402a7-d94d-4bdb-a861-35419ee8610b&quot;"/>
    <we:property name="backgroundColor" value="&quot;#FFFFFF&quot;"/>
    <we:property name="bookmark" value="&quot;H4sIAAAAAAAAA+1Y227jNhD9lULPxoK6U3mTtUmxRVME68UCRZGHETmyuaBFgaLSuIE/qV/RH+uIcprdXODAm4UToE+2hqPhOWeGQ1I3gVR9p2HzG6wxOAk+tFIJkMb+FAazoJ2MdZKFuWxSyEDyJK7DFGMaNZ1Tpu2Dk5vAgV2i+6z6AfQYiYx/XM4C0PoCluNTA7rHWdCh7U0LWv2FkzMNOTvgdhbgdaeNhTHkwoHDMewVudMzQQjfjTOCcOoKFyjcZM2SKAtDQJlAnfA8xzCKyK2fHDyyR13G0H76yrQOVEvTjLY45Amvo1BIxDzJc8ZSD6NR2u1c6s3pdWeJHXHedKM4pbyCVqAMPAWL/YT4JjhH6AfrA5x+M7AwgxX4ERs/1DrlNhTnHKWS0Adb0uLCGlLKm0tibCbryvxZWSRpZHDCtpdk6VW71Dsl70h9moAJsCMoU38hOUbw9IKxEu184/G/V/ZWyGh2D+ILYyewNFI0WMtaprKIMUyjnMUJHFveBfzz9635zel7B34ncMEglkKyIucRixB5dvT6/QTXILF0ziqvxZsU+iGJSXCRxilnES/itBDIc84EP1zwcrm0uAS3e/wWb2X0sH7E/jgPu3q4Fr/OwNnQ7hRjDxMy+w9qRaalsbQj6AdovxfQe+zAujW27pCaqMFWK3r/0Lo4ltbby9tdjPy/fLVP7aSekL+otlSpNBrHsWgkY1zmLEtFkmUp21uqPzL/v5j6o9H4SPJnb2ep7O9dHsv/pfqMMpjqFFJI06JpMK5lJkCwKGmOvYc9fUh4Rqm+gEALSn7fgHhiA30F/frYS/aczvErvfnQCrPGe6Ucvj64vyPYvnSVWXfQbvbj3dtmKHBj7HqkMh/qWqPvOGfzsix5VFTzjCWnaVXOk7MozKPiLIrjqEhez+n1iU4jXrjT3FtIU8fJSKFc0rUkp6stb3LBURx1Z/wZW8rDIaeiaqWERrfQSqANk4RTK+Usj9N7qZ7OrkQZG0jyJm8EQpaJ/QeCH9blTuUg4NALwvNpe+Z3lmCNdunr2Ayu70DgBbToCXcTNoXej8gCJUXu/tvx91dFOk1oPoMeRiD+K0fgpxlra/svddbxg14RAAA=&quot;"/>
    <we:property name="initialStateBookmark" value="&quot;H4sIAAAAAAAAA+1Y227jNhD9lYLPxkL3S95krVNst94N4sUCRREsRuTI5oIWBYpK4wb+pH5Ff6wjyml2c4EDNwsnQJ9sDYfDc84Mh5SumZBdq2DzAdbITti7RkgOQpuffDZhzWicfvz4fl6cv//yoZjPyKxbK3XTsZNrZsEs0X6WXQ9qCEHG3y8mDJQ6g+XwVIPqcMJaNJ1uQMk/cXSmIWt63E4YXrVKGxhCLixYHMJekjs909r+m5BWBG7lJS6Q29GaREHi+4AigirK0hT9ICC3bnRwyB50GUK75UvdWJANLTPYQj+LsirwuUBMozT1vNjBqKWyO5dqM7tqDbEjzpt2UKUQl9BwFMxRMNiNiK/ZHKHrjQsw+25goXvD8RxrN9RYaTcUZ45CCujYlrQ4M5qUcuaCGOvRutJ/lAZJGsFOvO0FWTrZLNVOyVtSn0ZgHMwASldfSY4BPE3QRqCZbhz+t9LcCBlM7kB8ZuwElkbyGitRiVjkIfpxkHphBMeWdwF//3VjfnX63oLfCZx7EAouvDzNAi9AzJKj1+8nuAKBhbVGOi1epdD3SYyC8ziMMy/I8jDOOWZp5vHscMGL5dLgEuzu8Xu8pVb9+gH7wzzM6v5e/DYDp32zU8y7n5DJv1BLMi21oaNA3UP7XwG9xRaMXWNjD6mJCky5ovmH1sWxtN5e3Jxi5P/1m3NqJ/WI/Fm1pUql0TAMeS08LxOpl8Q8SpLY21uqPzL/v+jqXCt8IPmT17NV9vcuh+X/Un1CGYx1CjHEcV7XGFYi4cC9IKqPfYY9fkl4Qqk+g0ALSn5XA3/kAH0B/frYW3ZO9/iV2rxruF7jnVL2Xx7c3xBMV9hSr1toNvvx7m0zFLjWZj1QmfZVpdB1nNNpURRZkJfTxItmcVlMo9PAT4P8NAjDII9ezu31kU7Dn7nT3NlIY8dJSKFU0GtJGoVVVqc8Q37Uk/FnbCgPh9yKypXkCu1CSY7Gj6KMWmnmpWF8J9Xj3ZUoYw1RWqc1R0gSvv9C8MO63Ez0HA59QXg6bcf81sLWaJaujnVvuxY4nkGDjnA7YpPo/IgsUFLE7r8Zfn+VpNOI5jOofgDivnIwtwgBlLQP90wYvn0wB2uoxe0/h65DbocRAAA=&quot;"/>
    <we:property name="isFiltersActionButtonVisible" value="true"/>
    <we:property name="isVisualContainerHeaderHidden" value="false"/>
    <we:property name="reportEmbeddedTime" value="&quot;2025-08-09T18:32:44.260Z&quot;"/>
    <we:property name="creatorTenantId" value="&quot;43425ceb-4e5b-4236-91ee-8996016132fd&quot;"/>
    <we:property name="creatorUserId" value="&quot;10032004E675D2F5&quot;"/>
    <we:property name="creatorSessionId" value="&quot;81ebbd13-f4ef-421a-888d-2626b7c9a1a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DE6C668-934C-4605-940C-A0A0A569921C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y8QFbZBva5?ctid=43425ceb-4e5b-4236-91ee-8996016132fd&amp;pbi_source=linkShare&quot;"/>
    <we:property name="reportName" value="&quot;rh&quot;"/>
    <we:property name="reportState" value="&quot;CONNECTED&quot;"/>
    <we:property name="embedUrl" value="&quot;/reportEmbed?reportId=7b095797-2087-4acf-8369-7a13802cd429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DisplayName" value="&quot;Análise Probabilidade&quot;"/>
    <we:property name="datasetId" value="&quot;684402a7-d94d-4bdb-a861-35419ee8610b&quot;"/>
    <we:property name="backgroundColor" value="&quot;#FFFFFF&quot;"/>
    <we:property name="bookmark" value="&quot;H4sIAAAAAAAAA+2Yz27bOBDGX2XBs1GI+kvllrop0EW6G6yL7GGRw5AcOmxpUaAob72BH2mfoi/WkeQ0TdKigZuFt0VOFmcG5Dc/fpIoXzFtu9bB5jdYITtirxptFWgffuFsxpopmAjQAjOeFKnMua7yWqSU9W20vunY0RWLEJYYz23XgxtmouBfFzMGzp3BchgZcB3OWIuh8w04+w9OxZSKocftjOH71vkAw5SLCBGHaddUTmOSwJ9ltCKoaNe4QBV30aKqi7IqiqLMNVY8E3VCZd1UMCr7Yskw9bj83DcRbEPLDLGCiypJUKZGoq5BiFyXQ9xYF3clcnPyvg3UHfW8aQc4x3oNjULNxhYCdpPiK3a8XAZcQtwNT24l5971qy/EF74PCv9AM6aaaOOG1giXbEuIzoIngGOELiUswGoYMy/7ZseED8NL//c8IEHU7CjZzj5pnVNo6QPtsLsn93sVvcAWQlxhE9l9CRcU6WyzdLttv9mBN5My5fqOGKOeZMwvaa7BYvIt7eVAnibwQWN4vhnhv7Dh2gXp7I7ig4HfXlxblKrefmbCHfdJ+qOCvtgOWS5QKagFiNKkNbk2r6ufyrhf1fq9cn718hTX6PbxrITw5NMHoZ1cmslCV7yWpREqhdJoncL+Ln0EeQti3xmYwOxlv//NrfL0gH1U495xxu4pK1VRYlXRKUjpLCtQarG/f18jdH3Ah8p8jZqQdHe1HhMM3+31xoWg9zXAI2sf+M6YqmWu8opDnhBpg2mWJ4fGu4AP/16Hfzi+N+InwMKUshQ5LxORIE8TzquD+3cBDoL1Q9b/qJRvdTChro2RmhslE1BlVUPJjX46kD1Ezp8+vDu1Bp8TVlrg6VviP33V3ac9vepQZRwgRymwNFwr+i6WhzuqnehewVcOad90w/zSKodx4azCwPNcFEUtkior8tueGNs2RY0p1tSxMlWRZ6rKD9f272sMb+xqr3vg4V2Pjd9E2ArDcnwm+j52LSg8gwbHfttJmsWxjnqFRqPeXYfh99QSpknNObh+EDL+8cPGZQZrbT8CySfLtXESAAA=&quot;"/>
    <we:property name="initialStateBookmark" value="&quot;H4sIAAAAAAAAA+2Y3W4TORTHXwX5OkLz/dG7NHSlXVpaEQQXqELH9nFq1hmPPJ4socoj8RS8GMczKaUtiCp0lWXVq4yPT3z+5+f/fF4yqbvWwPoFLJEdsD8bqQVI657EbMKaMXh4evr8ZPry+bsX05MjCtvWa9t07OCSeXAL9K9114MJS1Dw7fmEgTFnsAgjBabDCWvRdbYBoz/imExT3vW4mTD80BrrICw59+AxLLuidBpT7fhpShVBeL3COQq/jeZlnRdlnudFJrGM06qOKK0bEwZl300JSw/lZ7bxoBsqE2J5XJVRhDxRHGUNVZXJIsSVNn6bwtdHH1pH3VHP6zZQmcoVNAIlG1pw2I2KL9l0sXC4AL8dHt2YnFnTL78Tn9veCXyJaphqvPZrquEu2IYQnTlLAIcIHXKYg5YwzPzRN1smcRhe2H9mDgmiZAfRZvJV64xCC+toa80dub+q6Bm24PwSG8/uSjinSKebhdlu+/UOvBqVCdN3xBjlKGN2QWsFi/H3tJeBPC1gnUR3uB7gP9PuygXJ5JbivYHfnF9ZlLLef2PCLfdR+oOCPt+E2bhCIaCuoCpUUpNrs7r8Xxn3h1p/Vc5flh/jCs0unuXgHn16L7SjS1OeyzKueaEqkUChpExgd5c+gLw5se8UjGB2st9/5lR5vMA+qHFvOWN7leUiL7As84QLmaY5clnt7t8ThK53eF+ZJygJSXdb65Rg2G6nOy44uasBHlh74DthouaZyMoYsohIK0zSLNo33jl8/nQV/u34XosfAVeq4EWVxUVURRgnURyXe/fvHAw4bcOs/V0p3+hgRF0rxWWsBI9AFGUNRazk4wPZfeS8se7vY63wkLBSgcd3iX/1VneX9nirQ5HGABnyCgsVS0HvxXx/j2pHshfwg4e0n7phdqGFQT83WqCLs6zK87qKyjTPbnpiaFvlNSZYU8dClXmWijLbX9unK3Sv9HKnc+D+XQ+NX0fYEt1iuCba3nctCDyDBod+21GaxiGPeoVGotweu/B7rAnTqOY1mD4IGT78sKEICdTc4E/+ED4HsUFWsOLmC48FXj2aEgAA&quot;"/>
    <we:property name="isFiltersActionButtonVisible" value="true"/>
    <we:property name="isVisualContainerHeaderHidden" value="false"/>
    <we:property name="reportEmbeddedTime" value="&quot;2025-08-09T18:30:51.874Z&quot;"/>
    <we:property name="creatorTenantId" value="&quot;43425ceb-4e5b-4236-91ee-8996016132fd&quot;"/>
    <we:property name="creatorUserId" value="&quot;10032004E675D2F5&quot;"/>
    <we:property name="creatorSessionId" value="&quot;f0edf1d6-eae4-4893-a2de-344c5e82f54a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943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Georgia</vt:lpstr>
      <vt:lpstr>Montserrat Black</vt:lpstr>
      <vt:lpstr>Montserrat ExtraBold</vt:lpstr>
      <vt:lpstr>Montserrat Medium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David</dc:creator>
  <cp:lastModifiedBy>Henry David</cp:lastModifiedBy>
  <cp:revision>1</cp:revision>
  <dcterms:created xsi:type="dcterms:W3CDTF">2025-07-01T03:48:13Z</dcterms:created>
  <dcterms:modified xsi:type="dcterms:W3CDTF">2025-08-09T18:33:03Z</dcterms:modified>
</cp:coreProperties>
</file>