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webextensions/webextension1.xml" ContentType="application/vnd.ms-office.webextension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59" r:id="rId4"/>
    <p:sldId id="258" r:id="rId5"/>
    <p:sldId id="260" r:id="rId6"/>
    <p:sldId id="267" r:id="rId7"/>
    <p:sldId id="261" r:id="rId8"/>
    <p:sldId id="263" r:id="rId9"/>
    <p:sldId id="268" r:id="rId10"/>
    <p:sldId id="269" r:id="rId11"/>
    <p:sldId id="265" r:id="rId12"/>
    <p:sldId id="264" r:id="rId13"/>
    <p:sldId id="266" r:id="rId14"/>
    <p:sldId id="271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65D"/>
    <a:srgbClr val="042433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y David" userId="65d6f86e9a3dad4c" providerId="LiveId" clId="{3EF51405-C8AB-4FF0-A7BB-98C688F61C27}"/>
    <pc:docChg chg="undo custSel addSld delSld modSld sldOrd">
      <pc:chgData name="Henry David" userId="65d6f86e9a3dad4c" providerId="LiveId" clId="{3EF51405-C8AB-4FF0-A7BB-98C688F61C27}" dt="2025-07-29T02:25:30.250" v="9320" actId="1076"/>
      <pc:docMkLst>
        <pc:docMk/>
      </pc:docMkLst>
      <pc:sldChg chg="modSp mod modTransition">
        <pc:chgData name="Henry David" userId="65d6f86e9a3dad4c" providerId="LiveId" clId="{3EF51405-C8AB-4FF0-A7BB-98C688F61C27}" dt="2025-07-28T22:32:30.772" v="8397" actId="2711"/>
        <pc:sldMkLst>
          <pc:docMk/>
          <pc:sldMk cId="3635391170" sldId="257"/>
        </pc:sldMkLst>
        <pc:spChg chg="mod">
          <ac:chgData name="Henry David" userId="65d6f86e9a3dad4c" providerId="LiveId" clId="{3EF51405-C8AB-4FF0-A7BB-98C688F61C27}" dt="2025-07-02T21:16:48.294" v="58" actId="2711"/>
          <ac:spMkLst>
            <pc:docMk/>
            <pc:sldMk cId="3635391170" sldId="257"/>
            <ac:spMk id="3" creationId="{1D3C839B-5AF0-57B1-2653-78EF84EA954A}"/>
          </ac:spMkLst>
        </pc:spChg>
        <pc:spChg chg="mod">
          <ac:chgData name="Henry David" userId="65d6f86e9a3dad4c" providerId="LiveId" clId="{3EF51405-C8AB-4FF0-A7BB-98C688F61C27}" dt="2025-07-28T22:32:30.772" v="8397" actId="2711"/>
          <ac:spMkLst>
            <pc:docMk/>
            <pc:sldMk cId="3635391170" sldId="257"/>
            <ac:spMk id="4" creationId="{763239E7-6C6E-D3A4-FECF-AB7E0021843B}"/>
          </ac:spMkLst>
        </pc:spChg>
        <pc:spChg chg="mod">
          <ac:chgData name="Henry David" userId="65d6f86e9a3dad4c" providerId="LiveId" clId="{3EF51405-C8AB-4FF0-A7BB-98C688F61C27}" dt="2025-07-28T22:31:59.498" v="8395" actId="14100"/>
          <ac:spMkLst>
            <pc:docMk/>
            <pc:sldMk cId="3635391170" sldId="257"/>
            <ac:spMk id="5" creationId="{DED17DC7-436C-5FAB-A757-372276D57C52}"/>
          </ac:spMkLst>
        </pc:spChg>
      </pc:sldChg>
      <pc:sldChg chg="modSp mod">
        <pc:chgData name="Henry David" userId="65d6f86e9a3dad4c" providerId="LiveId" clId="{3EF51405-C8AB-4FF0-A7BB-98C688F61C27}" dt="2025-07-03T21:06:32.335" v="2923" actId="113"/>
        <pc:sldMkLst>
          <pc:docMk/>
          <pc:sldMk cId="4074310350" sldId="258"/>
        </pc:sldMkLst>
        <pc:spChg chg="mod">
          <ac:chgData name="Henry David" userId="65d6f86e9a3dad4c" providerId="LiveId" clId="{3EF51405-C8AB-4FF0-A7BB-98C688F61C27}" dt="2025-07-03T02:18:05.354" v="1727" actId="1076"/>
          <ac:spMkLst>
            <pc:docMk/>
            <pc:sldMk cId="4074310350" sldId="258"/>
            <ac:spMk id="2" creationId="{23348E08-71DC-8AED-F22C-9659C06F433C}"/>
          </ac:spMkLst>
        </pc:spChg>
        <pc:spChg chg="mod">
          <ac:chgData name="Henry David" userId="65d6f86e9a3dad4c" providerId="LiveId" clId="{3EF51405-C8AB-4FF0-A7BB-98C688F61C27}" dt="2025-07-03T02:17:45.882" v="1722" actId="14100"/>
          <ac:spMkLst>
            <pc:docMk/>
            <pc:sldMk cId="4074310350" sldId="258"/>
            <ac:spMk id="3" creationId="{42FA3B20-A73E-A049-410C-0F6B4047F6E4}"/>
          </ac:spMkLst>
        </pc:spChg>
        <pc:spChg chg="mod">
          <ac:chgData name="Henry David" userId="65d6f86e9a3dad4c" providerId="LiveId" clId="{3EF51405-C8AB-4FF0-A7BB-98C688F61C27}" dt="2025-07-03T02:20:29.973" v="1757" actId="113"/>
          <ac:spMkLst>
            <pc:docMk/>
            <pc:sldMk cId="4074310350" sldId="258"/>
            <ac:spMk id="4" creationId="{353E6B80-5463-737D-107A-225CD2C90973}"/>
          </ac:spMkLst>
        </pc:spChg>
        <pc:spChg chg="mod">
          <ac:chgData name="Henry David" userId="65d6f86e9a3dad4c" providerId="LiveId" clId="{3EF51405-C8AB-4FF0-A7BB-98C688F61C27}" dt="2025-07-03T02:20:19.312" v="1755" actId="113"/>
          <ac:spMkLst>
            <pc:docMk/>
            <pc:sldMk cId="4074310350" sldId="258"/>
            <ac:spMk id="5" creationId="{5E4722EE-23A5-24FF-0B7D-69E8C6125EB8}"/>
          </ac:spMkLst>
        </pc:spChg>
        <pc:spChg chg="mod">
          <ac:chgData name="Henry David" userId="65d6f86e9a3dad4c" providerId="LiveId" clId="{3EF51405-C8AB-4FF0-A7BB-98C688F61C27}" dt="2025-07-03T02:18:43.521" v="1734" actId="207"/>
          <ac:spMkLst>
            <pc:docMk/>
            <pc:sldMk cId="4074310350" sldId="258"/>
            <ac:spMk id="6" creationId="{91E6BD77-3591-E43E-B8B5-CC00E790508B}"/>
          </ac:spMkLst>
        </pc:spChg>
        <pc:spChg chg="mod">
          <ac:chgData name="Henry David" userId="65d6f86e9a3dad4c" providerId="LiveId" clId="{3EF51405-C8AB-4FF0-A7BB-98C688F61C27}" dt="2025-07-03T21:06:32.335" v="2923" actId="113"/>
          <ac:spMkLst>
            <pc:docMk/>
            <pc:sldMk cId="4074310350" sldId="258"/>
            <ac:spMk id="7" creationId="{0073B37F-FCB4-43BE-85CA-BCABC5A04677}"/>
          </ac:spMkLst>
        </pc:spChg>
        <pc:spChg chg="mod">
          <ac:chgData name="Henry David" userId="65d6f86e9a3dad4c" providerId="LiveId" clId="{3EF51405-C8AB-4FF0-A7BB-98C688F61C27}" dt="2025-07-03T02:20:04.742" v="1752" actId="122"/>
          <ac:spMkLst>
            <pc:docMk/>
            <pc:sldMk cId="4074310350" sldId="258"/>
            <ac:spMk id="8" creationId="{3EEA03CA-554C-02B2-82A9-D413E97A439B}"/>
          </ac:spMkLst>
        </pc:spChg>
        <pc:spChg chg="mod">
          <ac:chgData name="Henry David" userId="65d6f86e9a3dad4c" providerId="LiveId" clId="{3EF51405-C8AB-4FF0-A7BB-98C688F61C27}" dt="2025-07-03T02:20:12.855" v="1754" actId="122"/>
          <ac:spMkLst>
            <pc:docMk/>
            <pc:sldMk cId="4074310350" sldId="258"/>
            <ac:spMk id="9" creationId="{23A99C20-BCB3-F6CC-BEC0-D8BBAE421C94}"/>
          </ac:spMkLst>
        </pc:spChg>
        <pc:spChg chg="mod">
          <ac:chgData name="Henry David" userId="65d6f86e9a3dad4c" providerId="LiveId" clId="{3EF51405-C8AB-4FF0-A7BB-98C688F61C27}" dt="2025-07-03T02:19:55.830" v="1750" actId="2711"/>
          <ac:spMkLst>
            <pc:docMk/>
            <pc:sldMk cId="4074310350" sldId="258"/>
            <ac:spMk id="10" creationId="{1D360329-D28A-D3F2-BF8E-997D85000F96}"/>
          </ac:spMkLst>
        </pc:spChg>
      </pc:sldChg>
      <pc:sldChg chg="addSp delSp modSp mod ord">
        <pc:chgData name="Henry David" userId="65d6f86e9a3dad4c" providerId="LiveId" clId="{3EF51405-C8AB-4FF0-A7BB-98C688F61C27}" dt="2025-07-04T03:59:00.351" v="4016" actId="692"/>
        <pc:sldMkLst>
          <pc:docMk/>
          <pc:sldMk cId="3548212662" sldId="259"/>
        </pc:sldMkLst>
        <pc:spChg chg="mod">
          <ac:chgData name="Henry David" userId="65d6f86e9a3dad4c" providerId="LiveId" clId="{3EF51405-C8AB-4FF0-A7BB-98C688F61C27}" dt="2025-07-02T21:30:05.562" v="184" actId="6559"/>
          <ac:spMkLst>
            <pc:docMk/>
            <pc:sldMk cId="3548212662" sldId="259"/>
            <ac:spMk id="2" creationId="{1C560BEB-C4D3-EC5C-6814-780BD83F3624}"/>
          </ac:spMkLst>
        </pc:spChg>
        <pc:spChg chg="mod ord">
          <ac:chgData name="Henry David" userId="65d6f86e9a3dad4c" providerId="LiveId" clId="{3EF51405-C8AB-4FF0-A7BB-98C688F61C27}" dt="2025-07-02T21:30:39.810" v="188" actId="1076"/>
          <ac:spMkLst>
            <pc:docMk/>
            <pc:sldMk cId="3548212662" sldId="259"/>
            <ac:spMk id="3" creationId="{C5597E69-2F6A-B964-A0B6-35EEFA944636}"/>
          </ac:spMkLst>
        </pc:spChg>
        <pc:spChg chg="mod">
          <ac:chgData name="Henry David" userId="65d6f86e9a3dad4c" providerId="LiveId" clId="{3EF51405-C8AB-4FF0-A7BB-98C688F61C27}" dt="2025-07-02T21:30:49.042" v="189" actId="1076"/>
          <ac:spMkLst>
            <pc:docMk/>
            <pc:sldMk cId="3548212662" sldId="259"/>
            <ac:spMk id="4" creationId="{BE995A5C-BE4B-2136-ECE7-E11F6125CBC2}"/>
          </ac:spMkLst>
        </pc:spChg>
        <pc:spChg chg="mod ord">
          <ac:chgData name="Henry David" userId="65d6f86e9a3dad4c" providerId="LiveId" clId="{3EF51405-C8AB-4FF0-A7BB-98C688F61C27}" dt="2025-07-02T21:30:53.466" v="190" actId="1076"/>
          <ac:spMkLst>
            <pc:docMk/>
            <pc:sldMk cId="3548212662" sldId="259"/>
            <ac:spMk id="5" creationId="{11D89BE7-D81A-19D9-97AF-FA726C9AA34A}"/>
          </ac:spMkLst>
        </pc:spChg>
        <pc:spChg chg="mod">
          <ac:chgData name="Henry David" userId="65d6f86e9a3dad4c" providerId="LiveId" clId="{3EF51405-C8AB-4FF0-A7BB-98C688F61C27}" dt="2025-07-02T21:31:00.698" v="191" actId="1076"/>
          <ac:spMkLst>
            <pc:docMk/>
            <pc:sldMk cId="3548212662" sldId="259"/>
            <ac:spMk id="6" creationId="{8052C153-0191-4828-FD38-15CA286C1492}"/>
          </ac:spMkLst>
        </pc:spChg>
        <pc:spChg chg="add del mod">
          <ac:chgData name="Henry David" userId="65d6f86e9a3dad4c" providerId="LiveId" clId="{3EF51405-C8AB-4FF0-A7BB-98C688F61C27}" dt="2025-07-02T20:54:24.428" v="2" actId="21"/>
          <ac:spMkLst>
            <pc:docMk/>
            <pc:sldMk cId="3548212662" sldId="259"/>
            <ac:spMk id="7" creationId="{62207202-5B32-D0CA-6615-1AAFFFAA0500}"/>
          </ac:spMkLst>
        </pc:spChg>
        <pc:spChg chg="add mod">
          <ac:chgData name="Henry David" userId="65d6f86e9a3dad4c" providerId="LiveId" clId="{3EF51405-C8AB-4FF0-A7BB-98C688F61C27}" dt="2025-07-02T21:29:54.314" v="183" actId="6559"/>
          <ac:spMkLst>
            <pc:docMk/>
            <pc:sldMk cId="3548212662" sldId="259"/>
            <ac:spMk id="7" creationId="{A656E203-C312-9D5B-8A61-D66DB6077AC8}"/>
          </ac:spMkLst>
        </pc:spChg>
        <pc:spChg chg="add del mod">
          <ac:chgData name="Henry David" userId="65d6f86e9a3dad4c" providerId="LiveId" clId="{3EF51405-C8AB-4FF0-A7BB-98C688F61C27}" dt="2025-07-02T20:54:24.428" v="2" actId="21"/>
          <ac:spMkLst>
            <pc:docMk/>
            <pc:sldMk cId="3548212662" sldId="259"/>
            <ac:spMk id="8" creationId="{27137115-7D27-1302-5B43-B5ED864671DF}"/>
          </ac:spMkLst>
        </pc:spChg>
        <pc:spChg chg="add mod">
          <ac:chgData name="Henry David" userId="65d6f86e9a3dad4c" providerId="LiveId" clId="{3EF51405-C8AB-4FF0-A7BB-98C688F61C27}" dt="2025-07-04T03:59:00.351" v="4016" actId="692"/>
          <ac:spMkLst>
            <pc:docMk/>
            <pc:sldMk cId="3548212662" sldId="259"/>
            <ac:spMk id="8" creationId="{C4A77E6D-9D9F-873C-32DF-CA524D606457}"/>
          </ac:spMkLst>
        </pc:spChg>
        <pc:spChg chg="mod">
          <ac:chgData name="Henry David" userId="65d6f86e9a3dad4c" providerId="LiveId" clId="{3EF51405-C8AB-4FF0-A7BB-98C688F61C27}" dt="2025-07-02T21:32:26.170" v="251" actId="20577"/>
          <ac:spMkLst>
            <pc:docMk/>
            <pc:sldMk cId="3548212662" sldId="259"/>
            <ac:spMk id="9" creationId="{2D633F3A-5A45-B169-DBAD-48A67CE136F0}"/>
          </ac:spMkLst>
        </pc:spChg>
        <pc:spChg chg="mod">
          <ac:chgData name="Henry David" userId="65d6f86e9a3dad4c" providerId="LiveId" clId="{3EF51405-C8AB-4FF0-A7BB-98C688F61C27}" dt="2025-07-02T21:31:16.425" v="193" actId="1076"/>
          <ac:spMkLst>
            <pc:docMk/>
            <pc:sldMk cId="3548212662" sldId="259"/>
            <ac:spMk id="10" creationId="{AFA8F82A-4607-75E5-0A43-BA700C33A42F}"/>
          </ac:spMkLst>
        </pc:spChg>
        <pc:spChg chg="mod">
          <ac:chgData name="Henry David" userId="65d6f86e9a3dad4c" providerId="LiveId" clId="{3EF51405-C8AB-4FF0-A7BB-98C688F61C27}" dt="2025-07-02T21:31:22.162" v="194" actId="1076"/>
          <ac:spMkLst>
            <pc:docMk/>
            <pc:sldMk cId="3548212662" sldId="259"/>
            <ac:spMk id="11" creationId="{A2B06A39-8C10-8851-BE33-89805ABBCB41}"/>
          </ac:spMkLst>
        </pc:spChg>
        <pc:spChg chg="add del mod">
          <ac:chgData name="Henry David" userId="65d6f86e9a3dad4c" providerId="LiveId" clId="{3EF51405-C8AB-4FF0-A7BB-98C688F61C27}" dt="2025-07-02T20:54:24.428" v="2" actId="21"/>
          <ac:spMkLst>
            <pc:docMk/>
            <pc:sldMk cId="3548212662" sldId="259"/>
            <ac:spMk id="12" creationId="{DB68EDEA-5496-AFED-DE90-A725EE9B7AE9}"/>
          </ac:spMkLst>
        </pc:spChg>
        <pc:spChg chg="add mod ord">
          <ac:chgData name="Henry David" userId="65d6f86e9a3dad4c" providerId="LiveId" clId="{3EF51405-C8AB-4FF0-A7BB-98C688F61C27}" dt="2025-07-02T21:32:13.406" v="248" actId="207"/>
          <ac:spMkLst>
            <pc:docMk/>
            <pc:sldMk cId="3548212662" sldId="259"/>
            <ac:spMk id="12" creationId="{DD2F40ED-B046-B9AF-C883-B3A05F9F3D5D}"/>
          </ac:spMkLst>
        </pc:spChg>
        <pc:spChg chg="add del mod">
          <ac:chgData name="Henry David" userId="65d6f86e9a3dad4c" providerId="LiveId" clId="{3EF51405-C8AB-4FF0-A7BB-98C688F61C27}" dt="2025-07-02T20:54:24.428" v="2" actId="21"/>
          <ac:spMkLst>
            <pc:docMk/>
            <pc:sldMk cId="3548212662" sldId="259"/>
            <ac:spMk id="13" creationId="{F6C8BAB9-C9E0-BE61-9C40-8FECAD0FA783}"/>
          </ac:spMkLst>
        </pc:spChg>
        <pc:spChg chg="add del mod">
          <ac:chgData name="Henry David" userId="65d6f86e9a3dad4c" providerId="LiveId" clId="{3EF51405-C8AB-4FF0-A7BB-98C688F61C27}" dt="2025-07-02T20:54:24.428" v="2" actId="21"/>
          <ac:spMkLst>
            <pc:docMk/>
            <pc:sldMk cId="3548212662" sldId="259"/>
            <ac:spMk id="14" creationId="{74105811-4438-4561-3ABE-4628F4700184}"/>
          </ac:spMkLst>
        </pc:spChg>
        <pc:spChg chg="add mod ord">
          <ac:chgData name="Henry David" userId="65d6f86e9a3dad4c" providerId="LiveId" clId="{3EF51405-C8AB-4FF0-A7BB-98C688F61C27}" dt="2025-07-04T03:59:00.351" v="4016" actId="692"/>
          <ac:spMkLst>
            <pc:docMk/>
            <pc:sldMk cId="3548212662" sldId="259"/>
            <ac:spMk id="15" creationId="{BEA6E2C5-2A75-37F3-113F-3FFEDF493D43}"/>
          </ac:spMkLst>
        </pc:spChg>
        <pc:spChg chg="add del mod ord">
          <ac:chgData name="Henry David" userId="65d6f86e9a3dad4c" providerId="LiveId" clId="{3EF51405-C8AB-4FF0-A7BB-98C688F61C27}" dt="2025-07-02T21:24:23.293" v="122" actId="21"/>
          <ac:spMkLst>
            <pc:docMk/>
            <pc:sldMk cId="3548212662" sldId="259"/>
            <ac:spMk id="16" creationId="{D4D325E7-A0BE-9CA0-B400-C2D1422572CB}"/>
          </ac:spMkLst>
        </pc:spChg>
      </pc:sldChg>
      <pc:sldChg chg="addSp delSp modSp mod">
        <pc:chgData name="Henry David" userId="65d6f86e9a3dad4c" providerId="LiveId" clId="{3EF51405-C8AB-4FF0-A7BB-98C688F61C27}" dt="2025-07-11T20:39:12.567" v="5278" actId="122"/>
        <pc:sldMkLst>
          <pc:docMk/>
          <pc:sldMk cId="273297421" sldId="260"/>
        </pc:sldMkLst>
        <pc:spChg chg="mod ord">
          <ac:chgData name="Henry David" userId="65d6f86e9a3dad4c" providerId="LiveId" clId="{3EF51405-C8AB-4FF0-A7BB-98C688F61C27}" dt="2025-07-02T22:19:59.868" v="1021" actId="1076"/>
          <ac:spMkLst>
            <pc:docMk/>
            <pc:sldMk cId="273297421" sldId="260"/>
            <ac:spMk id="2" creationId="{02C56186-B29C-E970-A182-0DE36C97B773}"/>
          </ac:spMkLst>
        </pc:spChg>
        <pc:spChg chg="del mod">
          <ac:chgData name="Henry David" userId="65d6f86e9a3dad4c" providerId="LiveId" clId="{3EF51405-C8AB-4FF0-A7BB-98C688F61C27}" dt="2025-07-02T21:53:53.536" v="774" actId="21"/>
          <ac:spMkLst>
            <pc:docMk/>
            <pc:sldMk cId="273297421" sldId="260"/>
            <ac:spMk id="3" creationId="{CBC000E0-A178-78F3-573B-B3E834097363}"/>
          </ac:spMkLst>
        </pc:spChg>
        <pc:spChg chg="del mod">
          <ac:chgData name="Henry David" userId="65d6f86e9a3dad4c" providerId="LiveId" clId="{3EF51405-C8AB-4FF0-A7BB-98C688F61C27}" dt="2025-07-02T21:53:52.241" v="773" actId="21"/>
          <ac:spMkLst>
            <pc:docMk/>
            <pc:sldMk cId="273297421" sldId="260"/>
            <ac:spMk id="4" creationId="{CF9434E3-2B46-4EAB-45D3-F468A1539DCE}"/>
          </ac:spMkLst>
        </pc:spChg>
        <pc:spChg chg="del mod">
          <ac:chgData name="Henry David" userId="65d6f86e9a3dad4c" providerId="LiveId" clId="{3EF51405-C8AB-4FF0-A7BB-98C688F61C27}" dt="2025-07-02T21:35:58.160" v="289" actId="21"/>
          <ac:spMkLst>
            <pc:docMk/>
            <pc:sldMk cId="273297421" sldId="260"/>
            <ac:spMk id="5" creationId="{FF2ECF41-C8D3-297D-DB89-A6EF39F045FF}"/>
          </ac:spMkLst>
        </pc:spChg>
        <pc:spChg chg="add mod ord">
          <ac:chgData name="Henry David" userId="65d6f86e9a3dad4c" providerId="LiveId" clId="{3EF51405-C8AB-4FF0-A7BB-98C688F61C27}" dt="2025-07-02T22:20:07.044" v="1022" actId="2085"/>
          <ac:spMkLst>
            <pc:docMk/>
            <pc:sldMk cId="273297421" sldId="260"/>
            <ac:spMk id="6" creationId="{ABF10A3C-0265-9827-292D-60CD1ED56CA4}"/>
          </ac:spMkLst>
        </pc:spChg>
        <pc:spChg chg="add mod">
          <ac:chgData name="Henry David" userId="65d6f86e9a3dad4c" providerId="LiveId" clId="{3EF51405-C8AB-4FF0-A7BB-98C688F61C27}" dt="2025-07-02T22:20:30.687" v="1029" actId="14100"/>
          <ac:spMkLst>
            <pc:docMk/>
            <pc:sldMk cId="273297421" sldId="260"/>
            <ac:spMk id="7" creationId="{E2338715-18F5-7C37-B51A-1A8AFB59476C}"/>
          </ac:spMkLst>
        </pc:spChg>
        <pc:spChg chg="add del mod">
          <ac:chgData name="Henry David" userId="65d6f86e9a3dad4c" providerId="LiveId" clId="{3EF51405-C8AB-4FF0-A7BB-98C688F61C27}" dt="2025-07-02T22:21:03.061" v="1072" actId="21"/>
          <ac:spMkLst>
            <pc:docMk/>
            <pc:sldMk cId="273297421" sldId="260"/>
            <ac:spMk id="8" creationId="{2B0ABF8D-5C69-BC7B-C23D-B20AA1E0FDE1}"/>
          </ac:spMkLst>
        </pc:spChg>
        <pc:spChg chg="add mod">
          <ac:chgData name="Henry David" userId="65d6f86e9a3dad4c" providerId="LiveId" clId="{3EF51405-C8AB-4FF0-A7BB-98C688F61C27}" dt="2025-07-11T20:37:05.484" v="5202" actId="14100"/>
          <ac:spMkLst>
            <pc:docMk/>
            <pc:sldMk cId="273297421" sldId="260"/>
            <ac:spMk id="9" creationId="{19595BD3-5435-AFF8-D024-2500789B23CC}"/>
          </ac:spMkLst>
        </pc:spChg>
        <pc:spChg chg="add del mod">
          <ac:chgData name="Henry David" userId="65d6f86e9a3dad4c" providerId="LiveId" clId="{3EF51405-C8AB-4FF0-A7BB-98C688F61C27}" dt="2025-07-02T22:20:12.293" v="1023" actId="21"/>
          <ac:spMkLst>
            <pc:docMk/>
            <pc:sldMk cId="273297421" sldId="260"/>
            <ac:spMk id="9" creationId="{5D11AE2B-1ADC-91A3-6CC2-05C15C7218E9}"/>
          </ac:spMkLst>
        </pc:spChg>
        <pc:spChg chg="add mod ord">
          <ac:chgData name="Henry David" userId="65d6f86e9a3dad4c" providerId="LiveId" clId="{3EF51405-C8AB-4FF0-A7BB-98C688F61C27}" dt="2025-07-11T20:23:22.746" v="5117" actId="1076"/>
          <ac:spMkLst>
            <pc:docMk/>
            <pc:sldMk cId="273297421" sldId="260"/>
            <ac:spMk id="10" creationId="{00163E13-1AD5-1D84-7D90-38B3A0CA64D0}"/>
          </ac:spMkLst>
        </pc:spChg>
        <pc:spChg chg="add mod">
          <ac:chgData name="Henry David" userId="65d6f86e9a3dad4c" providerId="LiveId" clId="{3EF51405-C8AB-4FF0-A7BB-98C688F61C27}" dt="2025-07-11T20:37:24.789" v="5208" actId="2711"/>
          <ac:spMkLst>
            <pc:docMk/>
            <pc:sldMk cId="273297421" sldId="260"/>
            <ac:spMk id="11" creationId="{87B07AD6-1C62-B011-4C7A-8DDCA32B7006}"/>
          </ac:spMkLst>
        </pc:spChg>
        <pc:spChg chg="add mod">
          <ac:chgData name="Henry David" userId="65d6f86e9a3dad4c" providerId="LiveId" clId="{3EF51405-C8AB-4FF0-A7BB-98C688F61C27}" dt="2025-07-11T20:39:00.019" v="5271" actId="1076"/>
          <ac:spMkLst>
            <pc:docMk/>
            <pc:sldMk cId="273297421" sldId="260"/>
            <ac:spMk id="12" creationId="{BA3F0F4B-6FC6-AB03-4C1D-D961A8067387}"/>
          </ac:spMkLst>
        </pc:spChg>
        <pc:spChg chg="add mod">
          <ac:chgData name="Henry David" userId="65d6f86e9a3dad4c" providerId="LiveId" clId="{3EF51405-C8AB-4FF0-A7BB-98C688F61C27}" dt="2025-07-11T20:39:12.567" v="5278" actId="122"/>
          <ac:spMkLst>
            <pc:docMk/>
            <pc:sldMk cId="273297421" sldId="260"/>
            <ac:spMk id="13" creationId="{99FA7367-12A4-9C85-4468-51BC3ED5B0DC}"/>
          </ac:spMkLst>
        </pc:spChg>
        <pc:spChg chg="add mod">
          <ac:chgData name="Henry David" userId="65d6f86e9a3dad4c" providerId="LiveId" clId="{3EF51405-C8AB-4FF0-A7BB-98C688F61C27}" dt="2025-07-09T14:34:19.095" v="4947" actId="14100"/>
          <ac:spMkLst>
            <pc:docMk/>
            <pc:sldMk cId="273297421" sldId="260"/>
            <ac:spMk id="19" creationId="{35474749-2355-A469-DF17-FB2602145300}"/>
          </ac:spMkLst>
        </pc:spChg>
        <pc:graphicFrameChg chg="add del mod">
          <ac:chgData name="Henry David" userId="65d6f86e9a3dad4c" providerId="LiveId" clId="{3EF51405-C8AB-4FF0-A7BB-98C688F61C27}" dt="2025-07-11T20:19:22.365" v="5073" actId="21"/>
          <ac:graphicFrameMkLst>
            <pc:docMk/>
            <pc:sldMk cId="273297421" sldId="260"/>
            <ac:graphicFrameMk id="5" creationId="{DF41EA36-211A-1DD2-01F4-883B5A640E8A}"/>
          </ac:graphicFrameMkLst>
        </pc:graphicFrameChg>
        <pc:graphicFrameChg chg="add del mod">
          <ac:chgData name="Henry David" userId="65d6f86e9a3dad4c" providerId="LiveId" clId="{3EF51405-C8AB-4FF0-A7BB-98C688F61C27}" dt="2025-07-11T20:35:02.852" v="5186" actId="14100"/>
          <ac:graphicFrameMkLst>
            <pc:docMk/>
            <pc:sldMk cId="273297421" sldId="260"/>
            <ac:graphicFrameMk id="8" creationId="{90193850-40B8-EC20-FD3D-5774245C1CF3}"/>
          </ac:graphicFrameMkLst>
        </pc:graphicFrameChg>
        <pc:picChg chg="add del mod">
          <ac:chgData name="Henry David" userId="65d6f86e9a3dad4c" providerId="LiveId" clId="{3EF51405-C8AB-4FF0-A7BB-98C688F61C27}" dt="2025-07-02T22:39:58.806" v="1083" actId="21"/>
          <ac:picMkLst>
            <pc:docMk/>
            <pc:sldMk cId="273297421" sldId="260"/>
            <ac:picMk id="12" creationId="{7224EF0E-3AE0-4F7A-98AE-C63F154A0567}"/>
          </ac:picMkLst>
        </pc:picChg>
        <pc:picChg chg="add del mod">
          <ac:chgData name="Henry David" userId="65d6f86e9a3dad4c" providerId="LiveId" clId="{3EF51405-C8AB-4FF0-A7BB-98C688F61C27}" dt="2025-07-02T22:43:14.698" v="1097" actId="21"/>
          <ac:picMkLst>
            <pc:docMk/>
            <pc:sldMk cId="273297421" sldId="260"/>
            <ac:picMk id="14" creationId="{47B1628B-343D-A33C-5046-7FCED7756A18}"/>
          </ac:picMkLst>
        </pc:picChg>
        <pc:picChg chg="add del mod">
          <ac:chgData name="Henry David" userId="65d6f86e9a3dad4c" providerId="LiveId" clId="{3EF51405-C8AB-4FF0-A7BB-98C688F61C27}" dt="2025-07-02T22:47:06.161" v="1102" actId="21"/>
          <ac:picMkLst>
            <pc:docMk/>
            <pc:sldMk cId="273297421" sldId="260"/>
            <ac:picMk id="16" creationId="{C2D3236D-7F0B-FA2B-CDC8-0FD9E04B7D17}"/>
          </ac:picMkLst>
        </pc:picChg>
        <pc:picChg chg="add del mod">
          <ac:chgData name="Henry David" userId="65d6f86e9a3dad4c" providerId="LiveId" clId="{3EF51405-C8AB-4FF0-A7BB-98C688F61C27}" dt="2025-07-03T02:00:09.235" v="1145" actId="21"/>
          <ac:picMkLst>
            <pc:docMk/>
            <pc:sldMk cId="273297421" sldId="260"/>
            <ac:picMk id="18" creationId="{54308EB5-060A-FACD-2DD9-1B50ADBA3080}"/>
          </ac:picMkLst>
        </pc:picChg>
      </pc:sldChg>
      <pc:sldChg chg="addSp delSp modSp mod">
        <pc:chgData name="Henry David" userId="65d6f86e9a3dad4c" providerId="LiveId" clId="{3EF51405-C8AB-4FF0-A7BB-98C688F61C27}" dt="2025-07-03T21:29:27.265" v="3345" actId="2711"/>
        <pc:sldMkLst>
          <pc:docMk/>
          <pc:sldMk cId="1925447592" sldId="261"/>
        </pc:sldMkLst>
        <pc:spChg chg="mod">
          <ac:chgData name="Henry David" userId="65d6f86e9a3dad4c" providerId="LiveId" clId="{3EF51405-C8AB-4FF0-A7BB-98C688F61C27}" dt="2025-07-02T22:00:12.918" v="911" actId="6559"/>
          <ac:spMkLst>
            <pc:docMk/>
            <pc:sldMk cId="1925447592" sldId="261"/>
            <ac:spMk id="2" creationId="{E3C20C55-A42D-8A6C-5A59-A56EE4B9B805}"/>
          </ac:spMkLst>
        </pc:spChg>
        <pc:spChg chg="mod">
          <ac:chgData name="Henry David" userId="65d6f86e9a3dad4c" providerId="LiveId" clId="{3EF51405-C8AB-4FF0-A7BB-98C688F61C27}" dt="2025-07-03T21:21:08.978" v="3155" actId="164"/>
          <ac:spMkLst>
            <pc:docMk/>
            <pc:sldMk cId="1925447592" sldId="261"/>
            <ac:spMk id="3" creationId="{DDA86566-5E89-1330-AB99-451A78BB13DC}"/>
          </ac:spMkLst>
        </pc:spChg>
        <pc:spChg chg="mod">
          <ac:chgData name="Henry David" userId="65d6f86e9a3dad4c" providerId="LiveId" clId="{3EF51405-C8AB-4FF0-A7BB-98C688F61C27}" dt="2025-07-03T21:21:27.449" v="3157" actId="164"/>
          <ac:spMkLst>
            <pc:docMk/>
            <pc:sldMk cId="1925447592" sldId="261"/>
            <ac:spMk id="4" creationId="{FB646FC3-A621-F76D-64CA-31E959C77094}"/>
          </ac:spMkLst>
        </pc:spChg>
        <pc:spChg chg="mod topLvl">
          <ac:chgData name="Henry David" userId="65d6f86e9a3dad4c" providerId="LiveId" clId="{3EF51405-C8AB-4FF0-A7BB-98C688F61C27}" dt="2025-07-03T21:23:35.210" v="3182" actId="692"/>
          <ac:spMkLst>
            <pc:docMk/>
            <pc:sldMk cId="1925447592" sldId="261"/>
            <ac:spMk id="5" creationId="{64DDC88A-97F7-71F4-35B1-963FDA45EE40}"/>
          </ac:spMkLst>
        </pc:spChg>
        <pc:spChg chg="del mod">
          <ac:chgData name="Henry David" userId="65d6f86e9a3dad4c" providerId="LiveId" clId="{3EF51405-C8AB-4FF0-A7BB-98C688F61C27}" dt="2025-07-02T22:04:43.666" v="1006" actId="21"/>
          <ac:spMkLst>
            <pc:docMk/>
            <pc:sldMk cId="1925447592" sldId="261"/>
            <ac:spMk id="6" creationId="{EB169DC9-2332-6CD7-72BC-625BAEB9B574}"/>
          </ac:spMkLst>
        </pc:spChg>
        <pc:spChg chg="del mod">
          <ac:chgData name="Henry David" userId="65d6f86e9a3dad4c" providerId="LiveId" clId="{3EF51405-C8AB-4FF0-A7BB-98C688F61C27}" dt="2025-07-02T22:00:30.742" v="914" actId="21"/>
          <ac:spMkLst>
            <pc:docMk/>
            <pc:sldMk cId="1925447592" sldId="261"/>
            <ac:spMk id="7" creationId="{105A530E-FD59-893A-C380-F6FB89975382}"/>
          </ac:spMkLst>
        </pc:spChg>
        <pc:spChg chg="add mod ord">
          <ac:chgData name="Henry David" userId="65d6f86e9a3dad4c" providerId="LiveId" clId="{3EF51405-C8AB-4FF0-A7BB-98C688F61C27}" dt="2025-07-03T21:25:33.417" v="3220" actId="1076"/>
          <ac:spMkLst>
            <pc:docMk/>
            <pc:sldMk cId="1925447592" sldId="261"/>
            <ac:spMk id="8" creationId="{ABC6CE71-8C94-D41C-C45E-780B79FCF383}"/>
          </ac:spMkLst>
        </pc:spChg>
        <pc:spChg chg="add mod">
          <ac:chgData name="Henry David" userId="65d6f86e9a3dad4c" providerId="LiveId" clId="{3EF51405-C8AB-4FF0-A7BB-98C688F61C27}" dt="2025-07-03T21:29:27.265" v="3345" actId="2711"/>
          <ac:spMkLst>
            <pc:docMk/>
            <pc:sldMk cId="1925447592" sldId="261"/>
            <ac:spMk id="9" creationId="{50CF1310-4FFC-057B-44AA-9A00E83995D8}"/>
          </ac:spMkLst>
        </pc:spChg>
        <pc:spChg chg="add mod">
          <ac:chgData name="Henry David" userId="65d6f86e9a3dad4c" providerId="LiveId" clId="{3EF51405-C8AB-4FF0-A7BB-98C688F61C27}" dt="2025-07-03T21:29:22.418" v="3344" actId="2711"/>
          <ac:spMkLst>
            <pc:docMk/>
            <pc:sldMk cId="1925447592" sldId="261"/>
            <ac:spMk id="10" creationId="{1BEF5F22-4345-299E-8575-2BCB096696BE}"/>
          </ac:spMkLst>
        </pc:spChg>
        <pc:spChg chg="add mod topLvl">
          <ac:chgData name="Henry David" userId="65d6f86e9a3dad4c" providerId="LiveId" clId="{3EF51405-C8AB-4FF0-A7BB-98C688F61C27}" dt="2025-07-03T21:29:16.866" v="3343" actId="2711"/>
          <ac:spMkLst>
            <pc:docMk/>
            <pc:sldMk cId="1925447592" sldId="261"/>
            <ac:spMk id="11" creationId="{F55F65B9-6433-5DEC-128D-77D0DB062897}"/>
          </ac:spMkLst>
        </pc:spChg>
        <pc:spChg chg="add mod">
          <ac:chgData name="Henry David" userId="65d6f86e9a3dad4c" providerId="LiveId" clId="{3EF51405-C8AB-4FF0-A7BB-98C688F61C27}" dt="2025-07-03T21:28:32.306" v="3339" actId="2711"/>
          <ac:spMkLst>
            <pc:docMk/>
            <pc:sldMk cId="1925447592" sldId="261"/>
            <ac:spMk id="13" creationId="{A2730917-2DA3-3982-BA04-80125E1032B9}"/>
          </ac:spMkLst>
        </pc:spChg>
        <pc:spChg chg="add del mod">
          <ac:chgData name="Henry David" userId="65d6f86e9a3dad4c" providerId="LiveId" clId="{3EF51405-C8AB-4FF0-A7BB-98C688F61C27}" dt="2025-07-03T02:03:30.073" v="1264" actId="21"/>
          <ac:spMkLst>
            <pc:docMk/>
            <pc:sldMk cId="1925447592" sldId="261"/>
            <ac:spMk id="14" creationId="{A45BFCA5-D161-29BD-A822-82B0FFF08832}"/>
          </ac:spMkLst>
        </pc:spChg>
        <pc:spChg chg="add mod">
          <ac:chgData name="Henry David" userId="65d6f86e9a3dad4c" providerId="LiveId" clId="{3EF51405-C8AB-4FF0-A7BB-98C688F61C27}" dt="2025-07-03T21:28:19.987" v="3337" actId="2711"/>
          <ac:spMkLst>
            <pc:docMk/>
            <pc:sldMk cId="1925447592" sldId="261"/>
            <ac:spMk id="15" creationId="{CC03CF58-8E61-4653-28AB-F072EAB315CE}"/>
          </ac:spMkLst>
        </pc:spChg>
        <pc:spChg chg="add mod">
          <ac:chgData name="Henry David" userId="65d6f86e9a3dad4c" providerId="LiveId" clId="{3EF51405-C8AB-4FF0-A7BB-98C688F61C27}" dt="2025-07-03T21:27:51.698" v="3333" actId="2711"/>
          <ac:spMkLst>
            <pc:docMk/>
            <pc:sldMk cId="1925447592" sldId="261"/>
            <ac:spMk id="16" creationId="{6F49AF73-E1A3-374E-8977-D2F02EF93909}"/>
          </ac:spMkLst>
        </pc:spChg>
        <pc:spChg chg="add mod">
          <ac:chgData name="Henry David" userId="65d6f86e9a3dad4c" providerId="LiveId" clId="{3EF51405-C8AB-4FF0-A7BB-98C688F61C27}" dt="2025-07-03T21:28:06.531" v="3335" actId="1076"/>
          <ac:spMkLst>
            <pc:docMk/>
            <pc:sldMk cId="1925447592" sldId="261"/>
            <ac:spMk id="17" creationId="{5BA8145E-1403-E29B-B27E-4383955F9DBD}"/>
          </ac:spMkLst>
        </pc:spChg>
        <pc:spChg chg="add mod">
          <ac:chgData name="Henry David" userId="65d6f86e9a3dad4c" providerId="LiveId" clId="{3EF51405-C8AB-4FF0-A7BB-98C688F61C27}" dt="2025-07-03T21:28:12.508" v="3336" actId="2711"/>
          <ac:spMkLst>
            <pc:docMk/>
            <pc:sldMk cId="1925447592" sldId="261"/>
            <ac:spMk id="18" creationId="{6B3E4140-A0A7-E624-85CC-1D4C08CA0D44}"/>
          </ac:spMkLst>
        </pc:spChg>
        <pc:spChg chg="add mod">
          <ac:chgData name="Henry David" userId="65d6f86e9a3dad4c" providerId="LiveId" clId="{3EF51405-C8AB-4FF0-A7BB-98C688F61C27}" dt="2025-07-03T21:25:10.150" v="3198" actId="1076"/>
          <ac:spMkLst>
            <pc:docMk/>
            <pc:sldMk cId="1925447592" sldId="261"/>
            <ac:spMk id="20" creationId="{58ADF8C9-47EC-90FC-B806-12E08367CAFA}"/>
          </ac:spMkLst>
        </pc:spChg>
        <pc:spChg chg="add mod">
          <ac:chgData name="Henry David" userId="65d6f86e9a3dad4c" providerId="LiveId" clId="{3EF51405-C8AB-4FF0-A7BB-98C688F61C27}" dt="2025-07-03T21:29:10.826" v="3342" actId="2711"/>
          <ac:spMkLst>
            <pc:docMk/>
            <pc:sldMk cId="1925447592" sldId="261"/>
            <ac:spMk id="21" creationId="{9C432EC5-7311-18E9-58EE-937B09ECE9D4}"/>
          </ac:spMkLst>
        </pc:spChg>
        <pc:spChg chg="add mod">
          <ac:chgData name="Henry David" userId="65d6f86e9a3dad4c" providerId="LiveId" clId="{3EF51405-C8AB-4FF0-A7BB-98C688F61C27}" dt="2025-07-03T21:27:46.547" v="3332" actId="1076"/>
          <ac:spMkLst>
            <pc:docMk/>
            <pc:sldMk cId="1925447592" sldId="261"/>
            <ac:spMk id="22" creationId="{1D84C0E4-2DFF-794D-EECB-C732524AA54B}"/>
          </ac:spMkLst>
        </pc:spChg>
        <pc:grpChg chg="add mod">
          <ac:chgData name="Henry David" userId="65d6f86e9a3dad4c" providerId="LiveId" clId="{3EF51405-C8AB-4FF0-A7BB-98C688F61C27}" dt="2025-07-03T21:20:55.940" v="3154" actId="164"/>
          <ac:grpSpMkLst>
            <pc:docMk/>
            <pc:sldMk cId="1925447592" sldId="261"/>
            <ac:grpSpMk id="6" creationId="{27389370-A901-F543-0E2F-33943756AE83}"/>
          </ac:grpSpMkLst>
        </pc:grpChg>
        <pc:grpChg chg="add mod">
          <ac:chgData name="Henry David" userId="65d6f86e9a3dad4c" providerId="LiveId" clId="{3EF51405-C8AB-4FF0-A7BB-98C688F61C27}" dt="2025-07-03T21:21:15.166" v="3156" actId="1076"/>
          <ac:grpSpMkLst>
            <pc:docMk/>
            <pc:sldMk cId="1925447592" sldId="261"/>
            <ac:grpSpMk id="7" creationId="{91368909-0CB0-8063-8616-62FABFC07F3F}"/>
          </ac:grpSpMkLst>
        </pc:grpChg>
        <pc:grpChg chg="add del mod">
          <ac:chgData name="Henry David" userId="65d6f86e9a3dad4c" providerId="LiveId" clId="{3EF51405-C8AB-4FF0-A7BB-98C688F61C27}" dt="2025-07-03T21:21:57.243" v="3164" actId="165"/>
          <ac:grpSpMkLst>
            <pc:docMk/>
            <pc:sldMk cId="1925447592" sldId="261"/>
            <ac:grpSpMk id="12" creationId="{A616DA59-9C58-38AC-D726-54BB35AE0407}"/>
          </ac:grpSpMkLst>
        </pc:grpChg>
        <pc:grpChg chg="add mod">
          <ac:chgData name="Henry David" userId="65d6f86e9a3dad4c" providerId="LiveId" clId="{3EF51405-C8AB-4FF0-A7BB-98C688F61C27}" dt="2025-07-03T21:21:35.295" v="3158" actId="1076"/>
          <ac:grpSpMkLst>
            <pc:docMk/>
            <pc:sldMk cId="1925447592" sldId="261"/>
            <ac:grpSpMk id="14" creationId="{E8E07A87-933A-D181-4DA8-140AEB8CD33C}"/>
          </ac:grpSpMkLst>
        </pc:grpChg>
        <pc:grpChg chg="add del mod">
          <ac:chgData name="Henry David" userId="65d6f86e9a3dad4c" providerId="LiveId" clId="{3EF51405-C8AB-4FF0-A7BB-98C688F61C27}" dt="2025-07-03T21:23:17.960" v="3179" actId="165"/>
          <ac:grpSpMkLst>
            <pc:docMk/>
            <pc:sldMk cId="1925447592" sldId="261"/>
            <ac:grpSpMk id="19" creationId="{EDE2DD0D-B458-2B83-745A-5A049EA5BFCC}"/>
          </ac:grpSpMkLst>
        </pc:grpChg>
      </pc:sldChg>
      <pc:sldChg chg="addSp delSp modSp del mod">
        <pc:chgData name="Henry David" userId="65d6f86e9a3dad4c" providerId="LiveId" clId="{3EF51405-C8AB-4FF0-A7BB-98C688F61C27}" dt="2025-07-28T22:33:30" v="8398" actId="2696"/>
        <pc:sldMkLst>
          <pc:docMk/>
          <pc:sldMk cId="2212265921" sldId="262"/>
        </pc:sldMkLst>
        <pc:spChg chg="mod">
          <ac:chgData name="Henry David" userId="65d6f86e9a3dad4c" providerId="LiveId" clId="{3EF51405-C8AB-4FF0-A7BB-98C688F61C27}" dt="2025-07-03T02:23:32.808" v="1778" actId="1076"/>
          <ac:spMkLst>
            <pc:docMk/>
            <pc:sldMk cId="2212265921" sldId="262"/>
            <ac:spMk id="2" creationId="{FE7FD20E-374A-21EB-B373-3C50ED5620E9}"/>
          </ac:spMkLst>
        </pc:spChg>
        <pc:spChg chg="del mod">
          <ac:chgData name="Henry David" userId="65d6f86e9a3dad4c" providerId="LiveId" clId="{3EF51405-C8AB-4FF0-A7BB-98C688F61C27}" dt="2025-07-03T20:55:30.762" v="2839" actId="21"/>
          <ac:spMkLst>
            <pc:docMk/>
            <pc:sldMk cId="2212265921" sldId="262"/>
            <ac:spMk id="3" creationId="{05CD32C5-D40A-C03F-1FBE-FFAB39F535AB}"/>
          </ac:spMkLst>
        </pc:spChg>
        <pc:spChg chg="add mod ord">
          <ac:chgData name="Henry David" userId="65d6f86e9a3dad4c" providerId="LiveId" clId="{3EF51405-C8AB-4FF0-A7BB-98C688F61C27}" dt="2025-07-12T17:21:17.466" v="8250" actId="1076"/>
          <ac:spMkLst>
            <pc:docMk/>
            <pc:sldMk cId="2212265921" sldId="262"/>
            <ac:spMk id="4" creationId="{20FC5986-2DF1-6C95-9D09-B7B7332A9E58}"/>
          </ac:spMkLst>
        </pc:spChg>
        <pc:spChg chg="mod ord">
          <ac:chgData name="Henry David" userId="65d6f86e9a3dad4c" providerId="LiveId" clId="{3EF51405-C8AB-4FF0-A7BB-98C688F61C27}" dt="2025-07-12T16:14:20.626" v="6036" actId="14100"/>
          <ac:spMkLst>
            <pc:docMk/>
            <pc:sldMk cId="2212265921" sldId="262"/>
            <ac:spMk id="5" creationId="{CB585A8D-CE23-E2DF-BAA2-4F5D89464BA2}"/>
          </ac:spMkLst>
        </pc:spChg>
        <pc:spChg chg="mod">
          <ac:chgData name="Henry David" userId="65d6f86e9a3dad4c" providerId="LiveId" clId="{3EF51405-C8AB-4FF0-A7BB-98C688F61C27}" dt="2025-07-03T21:01:08.463" v="2910" actId="1076"/>
          <ac:spMkLst>
            <pc:docMk/>
            <pc:sldMk cId="2212265921" sldId="262"/>
            <ac:spMk id="6" creationId="{A1587EA8-DBC4-C4E1-4340-E02DFCD22D86}"/>
          </ac:spMkLst>
        </pc:spChg>
        <pc:spChg chg="add mod">
          <ac:chgData name="Henry David" userId="65d6f86e9a3dad4c" providerId="LiveId" clId="{3EF51405-C8AB-4FF0-A7BB-98C688F61C27}" dt="2025-07-12T16:13:26.587" v="5928" actId="14100"/>
          <ac:spMkLst>
            <pc:docMk/>
            <pc:sldMk cId="2212265921" sldId="262"/>
            <ac:spMk id="7" creationId="{3A0668E3-860F-8E2A-3150-854F4E228CBC}"/>
          </ac:spMkLst>
        </pc:spChg>
        <pc:spChg chg="add mod">
          <ac:chgData name="Henry David" userId="65d6f86e9a3dad4c" providerId="LiveId" clId="{3EF51405-C8AB-4FF0-A7BB-98C688F61C27}" dt="2025-07-11T20:40:17.989" v="5286" actId="20577"/>
          <ac:spMkLst>
            <pc:docMk/>
            <pc:sldMk cId="2212265921" sldId="262"/>
            <ac:spMk id="8" creationId="{940DF336-540D-2A1A-0519-0D2F10F60330}"/>
          </ac:spMkLst>
        </pc:spChg>
        <pc:spChg chg="add mod">
          <ac:chgData name="Henry David" userId="65d6f86e9a3dad4c" providerId="LiveId" clId="{3EF51405-C8AB-4FF0-A7BB-98C688F61C27}" dt="2025-07-03T20:59:46.516" v="2896" actId="164"/>
          <ac:spMkLst>
            <pc:docMk/>
            <pc:sldMk cId="2212265921" sldId="262"/>
            <ac:spMk id="9" creationId="{622C5DA6-8613-1488-B7A7-B45A6353561F}"/>
          </ac:spMkLst>
        </pc:spChg>
        <pc:spChg chg="add del mod">
          <ac:chgData name="Henry David" userId="65d6f86e9a3dad4c" providerId="LiveId" clId="{3EF51405-C8AB-4FF0-A7BB-98C688F61C27}" dt="2025-07-03T20:54:36.209" v="2829" actId="21"/>
          <ac:spMkLst>
            <pc:docMk/>
            <pc:sldMk cId="2212265921" sldId="262"/>
            <ac:spMk id="10" creationId="{7F8B185A-7EC0-11EB-DF13-314A8AEF8C4A}"/>
          </ac:spMkLst>
        </pc:spChg>
        <pc:spChg chg="add del mod ord">
          <ac:chgData name="Henry David" userId="65d6f86e9a3dad4c" providerId="LiveId" clId="{3EF51405-C8AB-4FF0-A7BB-98C688F61C27}" dt="2025-07-03T20:56:31.041" v="2857" actId="21"/>
          <ac:spMkLst>
            <pc:docMk/>
            <pc:sldMk cId="2212265921" sldId="262"/>
            <ac:spMk id="11" creationId="{E5F0DF42-6BD8-B3D4-2FFA-94AD83104DBA}"/>
          </ac:spMkLst>
        </pc:spChg>
        <pc:spChg chg="add del mod">
          <ac:chgData name="Henry David" userId="65d6f86e9a3dad4c" providerId="LiveId" clId="{3EF51405-C8AB-4FF0-A7BB-98C688F61C27}" dt="2025-07-03T20:58:21.721" v="2874" actId="21"/>
          <ac:spMkLst>
            <pc:docMk/>
            <pc:sldMk cId="2212265921" sldId="262"/>
            <ac:spMk id="12" creationId="{26C1B9B6-92BD-3A2A-D33A-B10B234AAB85}"/>
          </ac:spMkLst>
        </pc:spChg>
        <pc:spChg chg="add mod">
          <ac:chgData name="Henry David" userId="65d6f86e9a3dad4c" providerId="LiveId" clId="{3EF51405-C8AB-4FF0-A7BB-98C688F61C27}" dt="2025-07-03T21:00:07.818" v="2898" actId="164"/>
          <ac:spMkLst>
            <pc:docMk/>
            <pc:sldMk cId="2212265921" sldId="262"/>
            <ac:spMk id="13" creationId="{C8E5ED36-33D5-FE3B-5143-15D8FD253137}"/>
          </ac:spMkLst>
        </pc:spChg>
        <pc:spChg chg="add mod">
          <ac:chgData name="Henry David" userId="65d6f86e9a3dad4c" providerId="LiveId" clId="{3EF51405-C8AB-4FF0-A7BB-98C688F61C27}" dt="2025-07-03T21:00:42.487" v="2906" actId="164"/>
          <ac:spMkLst>
            <pc:docMk/>
            <pc:sldMk cId="2212265921" sldId="262"/>
            <ac:spMk id="14" creationId="{C2AC1047-715D-D611-3640-B7A14D5BC335}"/>
          </ac:spMkLst>
        </pc:spChg>
        <pc:spChg chg="add mod">
          <ac:chgData name="Henry David" userId="65d6f86e9a3dad4c" providerId="LiveId" clId="{3EF51405-C8AB-4FF0-A7BB-98C688F61C27}" dt="2025-07-12T16:14:49.644" v="6041" actId="20577"/>
          <ac:spMkLst>
            <pc:docMk/>
            <pc:sldMk cId="2212265921" sldId="262"/>
            <ac:spMk id="15" creationId="{DAB0F925-127C-CA51-5536-D40EA4C7FF7F}"/>
          </ac:spMkLst>
        </pc:spChg>
        <pc:grpChg chg="add mod">
          <ac:chgData name="Henry David" userId="65d6f86e9a3dad4c" providerId="LiveId" clId="{3EF51405-C8AB-4FF0-A7BB-98C688F61C27}" dt="2025-07-03T20:59:54.744" v="2897" actId="1076"/>
          <ac:grpSpMkLst>
            <pc:docMk/>
            <pc:sldMk cId="2212265921" sldId="262"/>
            <ac:grpSpMk id="16" creationId="{EC888FE4-5756-8502-C9E7-74CE6957C3F9}"/>
          </ac:grpSpMkLst>
        </pc:grpChg>
        <pc:grpChg chg="add mod">
          <ac:chgData name="Henry David" userId="65d6f86e9a3dad4c" providerId="LiveId" clId="{3EF51405-C8AB-4FF0-A7BB-98C688F61C27}" dt="2025-07-12T16:21:40.102" v="6618" actId="1076"/>
          <ac:grpSpMkLst>
            <pc:docMk/>
            <pc:sldMk cId="2212265921" sldId="262"/>
            <ac:grpSpMk id="17" creationId="{CB7D0DF3-2A4B-3CD2-D841-381C4BB3EAC1}"/>
          </ac:grpSpMkLst>
        </pc:grpChg>
        <pc:grpChg chg="add del mod">
          <ac:chgData name="Henry David" userId="65d6f86e9a3dad4c" providerId="LiveId" clId="{3EF51405-C8AB-4FF0-A7BB-98C688F61C27}" dt="2025-07-12T16:14:30.098" v="6037" actId="21"/>
          <ac:grpSpMkLst>
            <pc:docMk/>
            <pc:sldMk cId="2212265921" sldId="262"/>
            <ac:grpSpMk id="18" creationId="{25A2EF93-937F-9701-5BE4-248477650D7F}"/>
          </ac:grpSpMkLst>
        </pc:grpChg>
        <pc:grpChg chg="add mod">
          <ac:chgData name="Henry David" userId="65d6f86e9a3dad4c" providerId="LiveId" clId="{3EF51405-C8AB-4FF0-A7BB-98C688F61C27}" dt="2025-07-12T16:21:35.703" v="6617" actId="1076"/>
          <ac:grpSpMkLst>
            <pc:docMk/>
            <pc:sldMk cId="2212265921" sldId="262"/>
            <ac:grpSpMk id="19" creationId="{458BDF9D-6E43-4A97-F6FC-9946F11FB651}"/>
          </ac:grpSpMkLst>
        </pc:grpChg>
      </pc:sldChg>
      <pc:sldChg chg="addSp delSp modSp mod">
        <pc:chgData name="Henry David" userId="65d6f86e9a3dad4c" providerId="LiveId" clId="{3EF51405-C8AB-4FF0-A7BB-98C688F61C27}" dt="2025-07-12T16:41:08.103" v="7706" actId="1036"/>
        <pc:sldMkLst>
          <pc:docMk/>
          <pc:sldMk cId="810238859" sldId="263"/>
        </pc:sldMkLst>
        <pc:spChg chg="mod">
          <ac:chgData name="Henry David" userId="65d6f86e9a3dad4c" providerId="LiveId" clId="{3EF51405-C8AB-4FF0-A7BB-98C688F61C27}" dt="2025-07-12T16:24:21.215" v="6663" actId="404"/>
          <ac:spMkLst>
            <pc:docMk/>
            <pc:sldMk cId="810238859" sldId="263"/>
            <ac:spMk id="2" creationId="{889956E3-413B-B215-E718-433BABF3B4EA}"/>
          </ac:spMkLst>
        </pc:spChg>
        <pc:spChg chg="mod">
          <ac:chgData name="Henry David" userId="65d6f86e9a3dad4c" providerId="LiveId" clId="{3EF51405-C8AB-4FF0-A7BB-98C688F61C27}" dt="2025-07-03T21:07:38.107" v="2932" actId="207"/>
          <ac:spMkLst>
            <pc:docMk/>
            <pc:sldMk cId="810238859" sldId="263"/>
            <ac:spMk id="3" creationId="{960BC357-6ACC-1808-AF37-D4563D7480D4}"/>
          </ac:spMkLst>
        </pc:spChg>
        <pc:spChg chg="del mod">
          <ac:chgData name="Henry David" userId="65d6f86e9a3dad4c" providerId="LiveId" clId="{3EF51405-C8AB-4FF0-A7BB-98C688F61C27}" dt="2025-07-12T16:39:07.011" v="7561" actId="21"/>
          <ac:spMkLst>
            <pc:docMk/>
            <pc:sldMk cId="810238859" sldId="263"/>
            <ac:spMk id="4" creationId="{EE014FBE-4443-1033-D640-0C2644E1D290}"/>
          </ac:spMkLst>
        </pc:spChg>
        <pc:spChg chg="mod">
          <ac:chgData name="Henry David" userId="65d6f86e9a3dad4c" providerId="LiveId" clId="{3EF51405-C8AB-4FF0-A7BB-98C688F61C27}" dt="2025-07-12T16:40:52.557" v="7703" actId="1076"/>
          <ac:spMkLst>
            <pc:docMk/>
            <pc:sldMk cId="810238859" sldId="263"/>
            <ac:spMk id="5" creationId="{9315540A-54E3-649D-0FD1-A7D9B1587FDB}"/>
          </ac:spMkLst>
        </pc:spChg>
        <pc:spChg chg="mod">
          <ac:chgData name="Henry David" userId="65d6f86e9a3dad4c" providerId="LiveId" clId="{3EF51405-C8AB-4FF0-A7BB-98C688F61C27}" dt="2025-07-12T16:41:01.206" v="7704" actId="1076"/>
          <ac:spMkLst>
            <pc:docMk/>
            <pc:sldMk cId="810238859" sldId="263"/>
            <ac:spMk id="6" creationId="{26A122F4-8177-0E48-AF05-221AA6A4ABBD}"/>
          </ac:spMkLst>
        </pc:spChg>
        <pc:spChg chg="mod">
          <ac:chgData name="Henry David" userId="65d6f86e9a3dad4c" providerId="LiveId" clId="{3EF51405-C8AB-4FF0-A7BB-98C688F61C27}" dt="2025-07-12T16:34:34.376" v="7345" actId="1076"/>
          <ac:spMkLst>
            <pc:docMk/>
            <pc:sldMk cId="810238859" sldId="263"/>
            <ac:spMk id="7" creationId="{120CF802-B47F-3495-FB48-1CDEE4D9D130}"/>
          </ac:spMkLst>
        </pc:spChg>
        <pc:spChg chg="add del mod">
          <ac:chgData name="Henry David" userId="65d6f86e9a3dad4c" providerId="LiveId" clId="{3EF51405-C8AB-4FF0-A7BB-98C688F61C27}" dt="2025-07-12T16:22:23.900" v="6619" actId="21"/>
          <ac:spMkLst>
            <pc:docMk/>
            <pc:sldMk cId="810238859" sldId="263"/>
            <ac:spMk id="8" creationId="{D7051C18-1C93-1B8A-472A-689C0BD78CF8}"/>
          </ac:spMkLst>
        </pc:spChg>
        <pc:spChg chg="add mod ord">
          <ac:chgData name="Henry David" userId="65d6f86e9a3dad4c" providerId="LiveId" clId="{3EF51405-C8AB-4FF0-A7BB-98C688F61C27}" dt="2025-07-12T16:41:08.103" v="7706" actId="1036"/>
          <ac:spMkLst>
            <pc:docMk/>
            <pc:sldMk cId="810238859" sldId="263"/>
            <ac:spMk id="9" creationId="{6DD8D922-AE49-3587-430C-33D01CEBEC69}"/>
          </ac:spMkLst>
        </pc:spChg>
        <pc:spChg chg="add mod">
          <ac:chgData name="Henry David" userId="65d6f86e9a3dad4c" providerId="LiveId" clId="{3EF51405-C8AB-4FF0-A7BB-98C688F61C27}" dt="2025-07-03T21:19:08.599" v="3142" actId="692"/>
          <ac:spMkLst>
            <pc:docMk/>
            <pc:sldMk cId="810238859" sldId="263"/>
            <ac:spMk id="10" creationId="{012246D2-202C-1E8F-1435-31DF10E6ED02}"/>
          </ac:spMkLst>
        </pc:spChg>
        <pc:spChg chg="add del mod">
          <ac:chgData name="Henry David" userId="65d6f86e9a3dad4c" providerId="LiveId" clId="{3EF51405-C8AB-4FF0-A7BB-98C688F61C27}" dt="2025-07-12T16:41:04.834" v="7705" actId="21"/>
          <ac:spMkLst>
            <pc:docMk/>
            <pc:sldMk cId="810238859" sldId="263"/>
            <ac:spMk id="11" creationId="{8C1A779E-F3EB-6392-436F-E8B70EEF45F5}"/>
          </ac:spMkLst>
        </pc:spChg>
        <pc:spChg chg="add del mod">
          <ac:chgData name="Henry David" userId="65d6f86e9a3dad4c" providerId="LiveId" clId="{3EF51405-C8AB-4FF0-A7BB-98C688F61C27}" dt="2025-07-03T21:15:02.683" v="3056" actId="21"/>
          <ac:spMkLst>
            <pc:docMk/>
            <pc:sldMk cId="810238859" sldId="263"/>
            <ac:spMk id="11" creationId="{E26F659D-EA08-D4A5-F281-EF3187B43755}"/>
          </ac:spMkLst>
        </pc:spChg>
        <pc:spChg chg="add mod">
          <ac:chgData name="Henry David" userId="65d6f86e9a3dad4c" providerId="LiveId" clId="{3EF51405-C8AB-4FF0-A7BB-98C688F61C27}" dt="2025-07-12T16:34:41.056" v="7348" actId="1076"/>
          <ac:spMkLst>
            <pc:docMk/>
            <pc:sldMk cId="810238859" sldId="263"/>
            <ac:spMk id="12" creationId="{E8AD14E1-62E5-9DD0-1451-ADA6DCEA1659}"/>
          </ac:spMkLst>
        </pc:spChg>
      </pc:sldChg>
      <pc:sldChg chg="addSp delSp modSp mod">
        <pc:chgData name="Henry David" userId="65d6f86e9a3dad4c" providerId="LiveId" clId="{3EF51405-C8AB-4FF0-A7BB-98C688F61C27}" dt="2025-07-12T17:23:30.725" v="8340" actId="115"/>
        <pc:sldMkLst>
          <pc:docMk/>
          <pc:sldMk cId="3058473826" sldId="264"/>
        </pc:sldMkLst>
        <pc:spChg chg="mod">
          <ac:chgData name="Henry David" userId="65d6f86e9a3dad4c" providerId="LiveId" clId="{3EF51405-C8AB-4FF0-A7BB-98C688F61C27}" dt="2025-07-12T16:48:15.226" v="7958" actId="14100"/>
          <ac:spMkLst>
            <pc:docMk/>
            <pc:sldMk cId="3058473826" sldId="264"/>
            <ac:spMk id="2" creationId="{456C46D2-E48B-67C7-BFF8-9ECDDE8F047F}"/>
          </ac:spMkLst>
        </pc:spChg>
        <pc:spChg chg="mod">
          <ac:chgData name="Henry David" userId="65d6f86e9a3dad4c" providerId="LiveId" clId="{3EF51405-C8AB-4FF0-A7BB-98C688F61C27}" dt="2025-07-03T21:38:58.663" v="3851" actId="1076"/>
          <ac:spMkLst>
            <pc:docMk/>
            <pc:sldMk cId="3058473826" sldId="264"/>
            <ac:spMk id="3" creationId="{32402E5E-4038-E2B2-6258-7A8253D439C6}"/>
          </ac:spMkLst>
        </pc:spChg>
        <pc:spChg chg="mod">
          <ac:chgData name="Henry David" userId="65d6f86e9a3dad4c" providerId="LiveId" clId="{3EF51405-C8AB-4FF0-A7BB-98C688F61C27}" dt="2025-07-03T21:39:18.263" v="3856" actId="1076"/>
          <ac:spMkLst>
            <pc:docMk/>
            <pc:sldMk cId="3058473826" sldId="264"/>
            <ac:spMk id="4" creationId="{6A345BDC-B07A-5550-FE67-88A8287FD1D1}"/>
          </ac:spMkLst>
        </pc:spChg>
        <pc:spChg chg="mod">
          <ac:chgData name="Henry David" userId="65d6f86e9a3dad4c" providerId="LiveId" clId="{3EF51405-C8AB-4FF0-A7BB-98C688F61C27}" dt="2025-07-12T17:22:55.658" v="8335" actId="14100"/>
          <ac:spMkLst>
            <pc:docMk/>
            <pc:sldMk cId="3058473826" sldId="264"/>
            <ac:spMk id="5" creationId="{92FCF1E4-E1B0-5EBD-9C5E-62A6623CA3F3}"/>
          </ac:spMkLst>
        </pc:spChg>
        <pc:spChg chg="del mod">
          <ac:chgData name="Henry David" userId="65d6f86e9a3dad4c" providerId="LiveId" clId="{3EF51405-C8AB-4FF0-A7BB-98C688F61C27}" dt="2025-07-09T14:06:59.207" v="4045" actId="21"/>
          <ac:spMkLst>
            <pc:docMk/>
            <pc:sldMk cId="3058473826" sldId="264"/>
            <ac:spMk id="6" creationId="{01E9961D-4AB4-74D1-44B4-9AC7CF6D2F78}"/>
          </ac:spMkLst>
        </pc:spChg>
        <pc:spChg chg="del mod">
          <ac:chgData name="Henry David" userId="65d6f86e9a3dad4c" providerId="LiveId" clId="{3EF51405-C8AB-4FF0-A7BB-98C688F61C27}" dt="2025-07-09T14:06:56.830" v="4044" actId="21"/>
          <ac:spMkLst>
            <pc:docMk/>
            <pc:sldMk cId="3058473826" sldId="264"/>
            <ac:spMk id="7" creationId="{F10CEFD3-4D8E-406B-1D95-B9367C49B8BD}"/>
          </ac:spMkLst>
        </pc:spChg>
        <pc:spChg chg="add mod ord">
          <ac:chgData name="Henry David" userId="65d6f86e9a3dad4c" providerId="LiveId" clId="{3EF51405-C8AB-4FF0-A7BB-98C688F61C27}" dt="2025-07-12T17:23:30.725" v="8340" actId="115"/>
          <ac:spMkLst>
            <pc:docMk/>
            <pc:sldMk cId="3058473826" sldId="264"/>
            <ac:spMk id="8" creationId="{7060BC8D-0D5D-0AB9-5735-90A989779D81}"/>
          </ac:spMkLst>
        </pc:spChg>
        <pc:spChg chg="add mod">
          <ac:chgData name="Henry David" userId="65d6f86e9a3dad4c" providerId="LiveId" clId="{3EF51405-C8AB-4FF0-A7BB-98C688F61C27}" dt="2025-07-03T21:35:33.024" v="3548" actId="1076"/>
          <ac:spMkLst>
            <pc:docMk/>
            <pc:sldMk cId="3058473826" sldId="264"/>
            <ac:spMk id="9" creationId="{35A321FA-0E96-EC9F-6D16-521B674041F1}"/>
          </ac:spMkLst>
        </pc:spChg>
        <pc:spChg chg="add mod">
          <ac:chgData name="Henry David" userId="65d6f86e9a3dad4c" providerId="LiveId" clId="{3EF51405-C8AB-4FF0-A7BB-98C688F61C27}" dt="2025-07-03T21:39:22.294" v="3857" actId="1076"/>
          <ac:spMkLst>
            <pc:docMk/>
            <pc:sldMk cId="3058473826" sldId="264"/>
            <ac:spMk id="10" creationId="{8D86A221-0A65-5263-CBA9-E4B38FD73592}"/>
          </ac:spMkLst>
        </pc:spChg>
        <pc:spChg chg="add mod">
          <ac:chgData name="Henry David" userId="65d6f86e9a3dad4c" providerId="LiveId" clId="{3EF51405-C8AB-4FF0-A7BB-98C688F61C27}" dt="2025-07-03T21:39:28.343" v="3858" actId="1076"/>
          <ac:spMkLst>
            <pc:docMk/>
            <pc:sldMk cId="3058473826" sldId="264"/>
            <ac:spMk id="11" creationId="{BDAF234B-4959-9D2C-61DE-BEE813105E49}"/>
          </ac:spMkLst>
        </pc:spChg>
        <pc:spChg chg="add del mod">
          <ac:chgData name="Henry David" userId="65d6f86e9a3dad4c" providerId="LiveId" clId="{3EF51405-C8AB-4FF0-A7BB-98C688F61C27}" dt="2025-07-12T17:23:18.641" v="8339" actId="1076"/>
          <ac:spMkLst>
            <pc:docMk/>
            <pc:sldMk cId="3058473826" sldId="264"/>
            <ac:spMk id="12" creationId="{367B206B-DE59-34F9-6495-8EFD1FD9EE74}"/>
          </ac:spMkLst>
        </pc:spChg>
        <pc:spChg chg="add del mod">
          <ac:chgData name="Henry David" userId="65d6f86e9a3dad4c" providerId="LiveId" clId="{3EF51405-C8AB-4FF0-A7BB-98C688F61C27}" dt="2025-07-12T17:23:15.682" v="8338" actId="1076"/>
          <ac:spMkLst>
            <pc:docMk/>
            <pc:sldMk cId="3058473826" sldId="264"/>
            <ac:spMk id="13" creationId="{3A62629B-A52C-BF3C-C1E5-0CFAF392DD7C}"/>
          </ac:spMkLst>
        </pc:spChg>
        <pc:spChg chg="add del mod">
          <ac:chgData name="Henry David" userId="65d6f86e9a3dad4c" providerId="LiveId" clId="{3EF51405-C8AB-4FF0-A7BB-98C688F61C27}" dt="2025-07-12T17:23:11.177" v="8337" actId="1076"/>
          <ac:spMkLst>
            <pc:docMk/>
            <pc:sldMk cId="3058473826" sldId="264"/>
            <ac:spMk id="14" creationId="{2E96B812-E5D3-1BAD-A62F-847FCDDE6833}"/>
          </ac:spMkLst>
        </pc:spChg>
        <pc:spChg chg="add del mod">
          <ac:chgData name="Henry David" userId="65d6f86e9a3dad4c" providerId="LiveId" clId="{3EF51405-C8AB-4FF0-A7BB-98C688F61C27}" dt="2025-07-12T17:23:06.313" v="8336" actId="1076"/>
          <ac:spMkLst>
            <pc:docMk/>
            <pc:sldMk cId="3058473826" sldId="264"/>
            <ac:spMk id="15" creationId="{3A79E3DE-2309-2684-E931-850BAA691289}"/>
          </ac:spMkLst>
        </pc:spChg>
      </pc:sldChg>
      <pc:sldChg chg="addSp modSp mod ord">
        <pc:chgData name="Henry David" userId="65d6f86e9a3dad4c" providerId="LiveId" clId="{3EF51405-C8AB-4FF0-A7BB-98C688F61C27}" dt="2025-07-20T13:59:22.645" v="8346" actId="14100"/>
        <pc:sldMkLst>
          <pc:docMk/>
          <pc:sldMk cId="4127864283" sldId="265"/>
        </pc:sldMkLst>
        <pc:graphicFrameChg chg="add mod">
          <ac:chgData name="Henry David" userId="65d6f86e9a3dad4c" providerId="LiveId" clId="{3EF51405-C8AB-4FF0-A7BB-98C688F61C27}" dt="2025-07-20T13:59:22.645" v="8346" actId="14100"/>
          <ac:graphicFrameMkLst>
            <pc:docMk/>
            <pc:sldMk cId="4127864283" sldId="265"/>
            <ac:graphicFrameMk id="3" creationId="{AB740B9C-93DC-D93B-DBD1-F3AE5ACF2C92}"/>
          </ac:graphicFrameMkLst>
        </pc:graphicFrameChg>
      </pc:sldChg>
      <pc:sldChg chg="addSp delSp modSp mod">
        <pc:chgData name="Henry David" userId="65d6f86e9a3dad4c" providerId="LiveId" clId="{3EF51405-C8AB-4FF0-A7BB-98C688F61C27}" dt="2025-07-03T21:51:01.231" v="4009" actId="1076"/>
        <pc:sldMkLst>
          <pc:docMk/>
          <pc:sldMk cId="716401614" sldId="266"/>
        </pc:sldMkLst>
        <pc:spChg chg="mod">
          <ac:chgData name="Henry David" userId="65d6f86e9a3dad4c" providerId="LiveId" clId="{3EF51405-C8AB-4FF0-A7BB-98C688F61C27}" dt="2025-07-03T21:41:07.261" v="3882" actId="207"/>
          <ac:spMkLst>
            <pc:docMk/>
            <pc:sldMk cId="716401614" sldId="266"/>
            <ac:spMk id="2" creationId="{85A5D62D-ED1A-F1A9-73CC-D59D285ACF97}"/>
          </ac:spMkLst>
        </pc:spChg>
        <pc:spChg chg="mod">
          <ac:chgData name="Henry David" userId="65d6f86e9a3dad4c" providerId="LiveId" clId="{3EF51405-C8AB-4FF0-A7BB-98C688F61C27}" dt="2025-07-03T21:42:23.182" v="3897" actId="1076"/>
          <ac:spMkLst>
            <pc:docMk/>
            <pc:sldMk cId="716401614" sldId="266"/>
            <ac:spMk id="3" creationId="{CC26E430-67F6-8FEB-9651-643AC3E287DD}"/>
          </ac:spMkLst>
        </pc:spChg>
        <pc:spChg chg="mod">
          <ac:chgData name="Henry David" userId="65d6f86e9a3dad4c" providerId="LiveId" clId="{3EF51405-C8AB-4FF0-A7BB-98C688F61C27}" dt="2025-07-03T21:50:13.707" v="3996" actId="14100"/>
          <ac:spMkLst>
            <pc:docMk/>
            <pc:sldMk cId="716401614" sldId="266"/>
            <ac:spMk id="4" creationId="{4EFE89F2-2A20-943E-BB70-68468A4B2781}"/>
          </ac:spMkLst>
        </pc:spChg>
        <pc:spChg chg="mod">
          <ac:chgData name="Henry David" userId="65d6f86e9a3dad4c" providerId="LiveId" clId="{3EF51405-C8AB-4FF0-A7BB-98C688F61C27}" dt="2025-07-03T21:50:19.531" v="3998" actId="14100"/>
          <ac:spMkLst>
            <pc:docMk/>
            <pc:sldMk cId="716401614" sldId="266"/>
            <ac:spMk id="5" creationId="{0BF2DC2D-2F92-D989-6AD0-29A752239581}"/>
          </ac:spMkLst>
        </pc:spChg>
        <pc:spChg chg="mod">
          <ac:chgData name="Henry David" userId="65d6f86e9a3dad4c" providerId="LiveId" clId="{3EF51405-C8AB-4FF0-A7BB-98C688F61C27}" dt="2025-07-03T21:50:27.267" v="4000" actId="14100"/>
          <ac:spMkLst>
            <pc:docMk/>
            <pc:sldMk cId="716401614" sldId="266"/>
            <ac:spMk id="6" creationId="{707DF590-9EBF-EDA7-A59E-1F972693C596}"/>
          </ac:spMkLst>
        </pc:spChg>
        <pc:spChg chg="del mod">
          <ac:chgData name="Henry David" userId="65d6f86e9a3dad4c" providerId="LiveId" clId="{3EF51405-C8AB-4FF0-A7BB-98C688F61C27}" dt="2025-07-03T21:46:52.804" v="3954" actId="21"/>
          <ac:spMkLst>
            <pc:docMk/>
            <pc:sldMk cId="716401614" sldId="266"/>
            <ac:spMk id="7" creationId="{2CC4F120-E212-2932-D286-EE6514F69556}"/>
          </ac:spMkLst>
        </pc:spChg>
        <pc:spChg chg="mod">
          <ac:chgData name="Henry David" userId="65d6f86e9a3dad4c" providerId="LiveId" clId="{3EF51405-C8AB-4FF0-A7BB-98C688F61C27}" dt="2025-07-03T21:48:49.914" v="3977" actId="1076"/>
          <ac:spMkLst>
            <pc:docMk/>
            <pc:sldMk cId="716401614" sldId="266"/>
            <ac:spMk id="8" creationId="{453DB9B9-F8B0-D486-8B64-6AC71DC4130E}"/>
          </ac:spMkLst>
        </pc:spChg>
        <pc:spChg chg="mod">
          <ac:chgData name="Henry David" userId="65d6f86e9a3dad4c" providerId="LiveId" clId="{3EF51405-C8AB-4FF0-A7BB-98C688F61C27}" dt="2025-07-03T21:50:50.664" v="4007" actId="14100"/>
          <ac:spMkLst>
            <pc:docMk/>
            <pc:sldMk cId="716401614" sldId="266"/>
            <ac:spMk id="9" creationId="{0610CFDE-9189-A734-8308-861CE30E2125}"/>
          </ac:spMkLst>
        </pc:spChg>
        <pc:spChg chg="mod">
          <ac:chgData name="Henry David" userId="65d6f86e9a3dad4c" providerId="LiveId" clId="{3EF51405-C8AB-4FF0-A7BB-98C688F61C27}" dt="2025-07-03T21:50:54.775" v="4008" actId="1076"/>
          <ac:spMkLst>
            <pc:docMk/>
            <pc:sldMk cId="716401614" sldId="266"/>
            <ac:spMk id="10" creationId="{DFC44CEC-4EA3-87C2-D914-69C73F57013F}"/>
          </ac:spMkLst>
        </pc:spChg>
        <pc:spChg chg="mod">
          <ac:chgData name="Henry David" userId="65d6f86e9a3dad4c" providerId="LiveId" clId="{3EF51405-C8AB-4FF0-A7BB-98C688F61C27}" dt="2025-07-03T21:51:01.231" v="4009" actId="1076"/>
          <ac:spMkLst>
            <pc:docMk/>
            <pc:sldMk cId="716401614" sldId="266"/>
            <ac:spMk id="11" creationId="{7091EBDB-58F3-236E-DAF4-05A7DF9BA2EA}"/>
          </ac:spMkLst>
        </pc:spChg>
        <pc:spChg chg="add mod ord">
          <ac:chgData name="Henry David" userId="65d6f86e9a3dad4c" providerId="LiveId" clId="{3EF51405-C8AB-4FF0-A7BB-98C688F61C27}" dt="2025-07-03T21:48:54.294" v="3979" actId="1076"/>
          <ac:spMkLst>
            <pc:docMk/>
            <pc:sldMk cId="716401614" sldId="266"/>
            <ac:spMk id="12" creationId="{18EA74E5-C9BC-19C7-A680-B462630977E1}"/>
          </ac:spMkLst>
        </pc:spChg>
        <pc:spChg chg="add mod">
          <ac:chgData name="Henry David" userId="65d6f86e9a3dad4c" providerId="LiveId" clId="{3EF51405-C8AB-4FF0-A7BB-98C688F61C27}" dt="2025-07-03T21:47:08.078" v="3957" actId="164"/>
          <ac:spMkLst>
            <pc:docMk/>
            <pc:sldMk cId="716401614" sldId="266"/>
            <ac:spMk id="13" creationId="{96323FE1-6557-530E-EE1F-76DCBDA0D978}"/>
          </ac:spMkLst>
        </pc:spChg>
        <pc:spChg chg="add mod">
          <ac:chgData name="Henry David" userId="65d6f86e9a3dad4c" providerId="LiveId" clId="{3EF51405-C8AB-4FF0-A7BB-98C688F61C27}" dt="2025-07-03T21:47:20.701" v="3958" actId="164"/>
          <ac:spMkLst>
            <pc:docMk/>
            <pc:sldMk cId="716401614" sldId="266"/>
            <ac:spMk id="14" creationId="{C0F13982-80E7-F034-8C7E-BB4491B2E0D1}"/>
          </ac:spMkLst>
        </pc:spChg>
        <pc:spChg chg="add del mod">
          <ac:chgData name="Henry David" userId="65d6f86e9a3dad4c" providerId="LiveId" clId="{3EF51405-C8AB-4FF0-A7BB-98C688F61C27}" dt="2025-07-03T21:45:09.925" v="3934" actId="21"/>
          <ac:spMkLst>
            <pc:docMk/>
            <pc:sldMk cId="716401614" sldId="266"/>
            <ac:spMk id="15" creationId="{0C4255A6-094F-2AFC-D71F-898B8B51371C}"/>
          </ac:spMkLst>
        </pc:spChg>
        <pc:spChg chg="add del mod">
          <ac:chgData name="Henry David" userId="65d6f86e9a3dad4c" providerId="LiveId" clId="{3EF51405-C8AB-4FF0-A7BB-98C688F61C27}" dt="2025-07-03T21:45:55.862" v="3941" actId="21"/>
          <ac:spMkLst>
            <pc:docMk/>
            <pc:sldMk cId="716401614" sldId="266"/>
            <ac:spMk id="16" creationId="{0C4255A6-094F-2AFC-D71F-898B8B51371C}"/>
          </ac:spMkLst>
        </pc:spChg>
        <pc:spChg chg="add mod">
          <ac:chgData name="Henry David" userId="65d6f86e9a3dad4c" providerId="LiveId" clId="{3EF51405-C8AB-4FF0-A7BB-98C688F61C27}" dt="2025-07-03T21:47:34.349" v="3959" actId="164"/>
          <ac:spMkLst>
            <pc:docMk/>
            <pc:sldMk cId="716401614" sldId="266"/>
            <ac:spMk id="17" creationId="{3549FD82-15E8-45C3-DD75-9BE2C93AB369}"/>
          </ac:spMkLst>
        </pc:spChg>
        <pc:spChg chg="add del mod">
          <ac:chgData name="Henry David" userId="65d6f86e9a3dad4c" providerId="LiveId" clId="{3EF51405-C8AB-4FF0-A7BB-98C688F61C27}" dt="2025-07-03T21:47:00.348" v="3956" actId="21"/>
          <ac:spMkLst>
            <pc:docMk/>
            <pc:sldMk cId="716401614" sldId="266"/>
            <ac:spMk id="18" creationId="{8EA3B3BF-CDC6-08AE-9282-25EE74F4C384}"/>
          </ac:spMkLst>
        </pc:spChg>
        <pc:grpChg chg="add mod">
          <ac:chgData name="Henry David" userId="65d6f86e9a3dad4c" providerId="LiveId" clId="{3EF51405-C8AB-4FF0-A7BB-98C688F61C27}" dt="2025-07-03T21:48:23.970" v="3972" actId="1076"/>
          <ac:grpSpMkLst>
            <pc:docMk/>
            <pc:sldMk cId="716401614" sldId="266"/>
            <ac:grpSpMk id="19" creationId="{20D45CA2-04CB-933D-2250-652E7DEDA617}"/>
          </ac:grpSpMkLst>
        </pc:grpChg>
        <pc:grpChg chg="add mod">
          <ac:chgData name="Henry David" userId="65d6f86e9a3dad4c" providerId="LiveId" clId="{3EF51405-C8AB-4FF0-A7BB-98C688F61C27}" dt="2025-07-03T21:48:37.962" v="3976" actId="1076"/>
          <ac:grpSpMkLst>
            <pc:docMk/>
            <pc:sldMk cId="716401614" sldId="266"/>
            <ac:grpSpMk id="20" creationId="{05098003-9E07-8BA5-4D3F-EAAA6FB9A26D}"/>
          </ac:grpSpMkLst>
        </pc:grpChg>
        <pc:grpChg chg="add mod">
          <ac:chgData name="Henry David" userId="65d6f86e9a3dad4c" providerId="LiveId" clId="{3EF51405-C8AB-4FF0-A7BB-98C688F61C27}" dt="2025-07-03T21:48:30.283" v="3973" actId="1076"/>
          <ac:grpSpMkLst>
            <pc:docMk/>
            <pc:sldMk cId="716401614" sldId="266"/>
            <ac:grpSpMk id="21" creationId="{6EAE8133-C9D3-592C-4779-6639E0BEFA9A}"/>
          </ac:grpSpMkLst>
        </pc:grpChg>
      </pc:sldChg>
      <pc:sldChg chg="addSp delSp modSp add mod">
        <pc:chgData name="Henry David" userId="65d6f86e9a3dad4c" providerId="LiveId" clId="{3EF51405-C8AB-4FF0-A7BB-98C688F61C27}" dt="2025-07-12T16:42:28.885" v="7755" actId="1076"/>
        <pc:sldMkLst>
          <pc:docMk/>
          <pc:sldMk cId="2209985387" sldId="267"/>
        </pc:sldMkLst>
        <pc:spChg chg="mod">
          <ac:chgData name="Henry David" userId="65d6f86e9a3dad4c" providerId="LiveId" clId="{3EF51405-C8AB-4FF0-A7BB-98C688F61C27}" dt="2025-07-11T20:41:12.147" v="5300" actId="20577"/>
          <ac:spMkLst>
            <pc:docMk/>
            <pc:sldMk cId="2209985387" sldId="267"/>
            <ac:spMk id="2" creationId="{02C56186-B29C-E970-A182-0DE36C97B773}"/>
          </ac:spMkLst>
        </pc:spChg>
        <pc:spChg chg="add mod">
          <ac:chgData name="Henry David" userId="65d6f86e9a3dad4c" providerId="LiveId" clId="{3EF51405-C8AB-4FF0-A7BB-98C688F61C27}" dt="2025-07-12T15:43:16.875" v="5444" actId="14100"/>
          <ac:spMkLst>
            <pc:docMk/>
            <pc:sldMk cId="2209985387" sldId="267"/>
            <ac:spMk id="3" creationId="{B3DEC522-F176-F98E-2E61-C79097DD70F8}"/>
          </ac:spMkLst>
        </pc:spChg>
        <pc:spChg chg="add mod">
          <ac:chgData name="Henry David" userId="65d6f86e9a3dad4c" providerId="LiveId" clId="{3EF51405-C8AB-4FF0-A7BB-98C688F61C27}" dt="2025-07-12T15:45:21.177" v="5769" actId="20577"/>
          <ac:spMkLst>
            <pc:docMk/>
            <pc:sldMk cId="2209985387" sldId="267"/>
            <ac:spMk id="4" creationId="{B44AEBB5-AF5A-2D85-8B6B-208B237C7C82}"/>
          </ac:spMkLst>
        </pc:spChg>
        <pc:spChg chg="add mod">
          <ac:chgData name="Henry David" userId="65d6f86e9a3dad4c" providerId="LiveId" clId="{3EF51405-C8AB-4FF0-A7BB-98C688F61C27}" dt="2025-07-12T15:49:32.470" v="5831" actId="20577"/>
          <ac:spMkLst>
            <pc:docMk/>
            <pc:sldMk cId="2209985387" sldId="267"/>
            <ac:spMk id="5" creationId="{2B4395BE-EA83-C8AD-B1E0-8B63ED37B243}"/>
          </ac:spMkLst>
        </pc:spChg>
        <pc:spChg chg="add mod">
          <ac:chgData name="Henry David" userId="65d6f86e9a3dad4c" providerId="LiveId" clId="{3EF51405-C8AB-4FF0-A7BB-98C688F61C27}" dt="2025-07-12T15:50:28.950" v="5851" actId="20577"/>
          <ac:spMkLst>
            <pc:docMk/>
            <pc:sldMk cId="2209985387" sldId="267"/>
            <ac:spMk id="7" creationId="{303C8870-5073-F3F5-CB22-8A6F6553EB74}"/>
          </ac:spMkLst>
        </pc:spChg>
        <pc:spChg chg="del mod">
          <ac:chgData name="Henry David" userId="65d6f86e9a3dad4c" providerId="LiveId" clId="{3EF51405-C8AB-4FF0-A7BB-98C688F61C27}" dt="2025-07-11T20:40:56.796" v="5290"/>
          <ac:spMkLst>
            <pc:docMk/>
            <pc:sldMk cId="2209985387" sldId="267"/>
            <ac:spMk id="7" creationId="{E2338715-18F5-7C37-B51A-1A8AFB59476C}"/>
          </ac:spMkLst>
        </pc:spChg>
        <pc:spChg chg="mod">
          <ac:chgData name="Henry David" userId="65d6f86e9a3dad4c" providerId="LiveId" clId="{3EF51405-C8AB-4FF0-A7BB-98C688F61C27}" dt="2025-07-12T15:49:51.135" v="5842" actId="1076"/>
          <ac:spMkLst>
            <pc:docMk/>
            <pc:sldMk cId="2209985387" sldId="267"/>
            <ac:spMk id="9" creationId="{19595BD3-5435-AFF8-D024-2500789B23CC}"/>
          </ac:spMkLst>
        </pc:spChg>
        <pc:spChg chg="mod">
          <ac:chgData name="Henry David" userId="65d6f86e9a3dad4c" providerId="LiveId" clId="{3EF51405-C8AB-4FF0-A7BB-98C688F61C27}" dt="2025-07-12T15:49:58.577" v="5843" actId="1076"/>
          <ac:spMkLst>
            <pc:docMk/>
            <pc:sldMk cId="2209985387" sldId="267"/>
            <ac:spMk id="11" creationId="{87B07AD6-1C62-B011-4C7A-8DDCA32B7006}"/>
          </ac:spMkLst>
        </pc:spChg>
        <pc:spChg chg="mod">
          <ac:chgData name="Henry David" userId="65d6f86e9a3dad4c" providerId="LiveId" clId="{3EF51405-C8AB-4FF0-A7BB-98C688F61C27}" dt="2025-07-12T15:49:14.367" v="5817" actId="14100"/>
          <ac:spMkLst>
            <pc:docMk/>
            <pc:sldMk cId="2209985387" sldId="267"/>
            <ac:spMk id="12" creationId="{BA3F0F4B-6FC6-AB03-4C1D-D961A8067387}"/>
          </ac:spMkLst>
        </pc:spChg>
        <pc:spChg chg="mod">
          <ac:chgData name="Henry David" userId="65d6f86e9a3dad4c" providerId="LiveId" clId="{3EF51405-C8AB-4FF0-A7BB-98C688F61C27}" dt="2025-07-12T15:49:23.430" v="5827" actId="20577"/>
          <ac:spMkLst>
            <pc:docMk/>
            <pc:sldMk cId="2209985387" sldId="267"/>
            <ac:spMk id="13" creationId="{99FA7367-12A4-9C85-4468-51BC3ED5B0DC}"/>
          </ac:spMkLst>
        </pc:spChg>
        <pc:spChg chg="add mod">
          <ac:chgData name="Henry David" userId="65d6f86e9a3dad4c" providerId="LiveId" clId="{3EF51405-C8AB-4FF0-A7BB-98C688F61C27}" dt="2025-07-12T16:42:28.885" v="7755" actId="1076"/>
          <ac:spMkLst>
            <pc:docMk/>
            <pc:sldMk cId="2209985387" sldId="267"/>
            <ac:spMk id="14" creationId="{E63F38DA-D65B-E344-2707-04A39C9BEEEC}"/>
          </ac:spMkLst>
        </pc:spChg>
        <pc:spChg chg="del mod">
          <ac:chgData name="Henry David" userId="65d6f86e9a3dad4c" providerId="LiveId" clId="{3EF51405-C8AB-4FF0-A7BB-98C688F61C27}" dt="2025-07-11T20:43:01.538" v="5361"/>
          <ac:spMkLst>
            <pc:docMk/>
            <pc:sldMk cId="2209985387" sldId="267"/>
            <ac:spMk id="19" creationId="{35474749-2355-A469-DF17-FB2602145300}"/>
          </ac:spMkLst>
        </pc:spChg>
        <pc:graphicFrameChg chg="mod">
          <ac:chgData name="Henry David" userId="65d6f86e9a3dad4c" providerId="LiveId" clId="{3EF51405-C8AB-4FF0-A7BB-98C688F61C27}" dt="2025-07-12T15:51:32.845" v="5858"/>
          <ac:graphicFrameMkLst>
            <pc:docMk/>
            <pc:sldMk cId="2209985387" sldId="267"/>
            <ac:graphicFrameMk id="8" creationId="{90193850-40B8-EC20-FD3D-5774245C1CF3}"/>
          </ac:graphicFrameMkLst>
        </pc:graphicFrameChg>
      </pc:sldChg>
      <pc:sldChg chg="addSp delSp modSp add mod ord">
        <pc:chgData name="Henry David" userId="65d6f86e9a3dad4c" providerId="LiveId" clId="{3EF51405-C8AB-4FF0-A7BB-98C688F61C27}" dt="2025-07-12T16:47:39.154" v="7955" actId="1076"/>
        <pc:sldMkLst>
          <pc:docMk/>
          <pc:sldMk cId="832705108" sldId="268"/>
        </pc:sldMkLst>
        <pc:spChg chg="mod">
          <ac:chgData name="Henry David" userId="65d6f86e9a3dad4c" providerId="LiveId" clId="{3EF51405-C8AB-4FF0-A7BB-98C688F61C27}" dt="2025-07-12T16:24:15.563" v="6662" actId="404"/>
          <ac:spMkLst>
            <pc:docMk/>
            <pc:sldMk cId="832705108" sldId="268"/>
            <ac:spMk id="2" creationId="{889956E3-413B-B215-E718-433BABF3B4EA}"/>
          </ac:spMkLst>
        </pc:spChg>
        <pc:spChg chg="mod">
          <ac:chgData name="Henry David" userId="65d6f86e9a3dad4c" providerId="LiveId" clId="{3EF51405-C8AB-4FF0-A7BB-98C688F61C27}" dt="2025-07-12T16:25:04.478" v="6741" actId="14100"/>
          <ac:spMkLst>
            <pc:docMk/>
            <pc:sldMk cId="832705108" sldId="268"/>
            <ac:spMk id="3" creationId="{960BC357-6ACC-1808-AF37-D4563D7480D4}"/>
          </ac:spMkLst>
        </pc:spChg>
        <pc:spChg chg="del mod">
          <ac:chgData name="Henry David" userId="65d6f86e9a3dad4c" providerId="LiveId" clId="{3EF51405-C8AB-4FF0-A7BB-98C688F61C27}" dt="2025-07-12T16:42:48.321" v="7756" actId="21"/>
          <ac:spMkLst>
            <pc:docMk/>
            <pc:sldMk cId="832705108" sldId="268"/>
            <ac:spMk id="4" creationId="{EE014FBE-4443-1033-D640-0C2644E1D290}"/>
          </ac:spMkLst>
        </pc:spChg>
        <pc:spChg chg="mod">
          <ac:chgData name="Henry David" userId="65d6f86e9a3dad4c" providerId="LiveId" clId="{3EF51405-C8AB-4FF0-A7BB-98C688F61C27}" dt="2025-07-12T16:47:34.883" v="7954" actId="1076"/>
          <ac:spMkLst>
            <pc:docMk/>
            <pc:sldMk cId="832705108" sldId="268"/>
            <ac:spMk id="5" creationId="{9315540A-54E3-649D-0FD1-A7D9B1587FDB}"/>
          </ac:spMkLst>
        </pc:spChg>
        <pc:spChg chg="del mod">
          <ac:chgData name="Henry David" userId="65d6f86e9a3dad4c" providerId="LiveId" clId="{3EF51405-C8AB-4FF0-A7BB-98C688F61C27}" dt="2025-07-12T16:29:05.480" v="7030" actId="478"/>
          <ac:spMkLst>
            <pc:docMk/>
            <pc:sldMk cId="832705108" sldId="268"/>
            <ac:spMk id="6" creationId="{26A122F4-8177-0E48-AF05-221AA6A4ABBD}"/>
          </ac:spMkLst>
        </pc:spChg>
        <pc:spChg chg="mod">
          <ac:chgData name="Henry David" userId="65d6f86e9a3dad4c" providerId="LiveId" clId="{3EF51405-C8AB-4FF0-A7BB-98C688F61C27}" dt="2025-07-12T16:30:37.075" v="7121" actId="1076"/>
          <ac:spMkLst>
            <pc:docMk/>
            <pc:sldMk cId="832705108" sldId="268"/>
            <ac:spMk id="7" creationId="{120CF802-B47F-3495-FB48-1CDEE4D9D130}"/>
          </ac:spMkLst>
        </pc:spChg>
        <pc:spChg chg="add mod">
          <ac:chgData name="Henry David" userId="65d6f86e9a3dad4c" providerId="LiveId" clId="{3EF51405-C8AB-4FF0-A7BB-98C688F61C27}" dt="2025-07-12T16:47:39.154" v="7955" actId="1076"/>
          <ac:spMkLst>
            <pc:docMk/>
            <pc:sldMk cId="832705108" sldId="268"/>
            <ac:spMk id="8" creationId="{0B84A86A-F9FE-0006-2DFF-528B09850C2F}"/>
          </ac:spMkLst>
        </pc:spChg>
        <pc:spChg chg="mod">
          <ac:chgData name="Henry David" userId="65d6f86e9a3dad4c" providerId="LiveId" clId="{3EF51405-C8AB-4FF0-A7BB-98C688F61C27}" dt="2025-07-12T16:26:15.220" v="6887" actId="1076"/>
          <ac:spMkLst>
            <pc:docMk/>
            <pc:sldMk cId="832705108" sldId="268"/>
            <ac:spMk id="9" creationId="{6DD8D922-AE49-3587-430C-33D01CEBEC69}"/>
          </ac:spMkLst>
        </pc:spChg>
        <pc:spChg chg="mod">
          <ac:chgData name="Henry David" userId="65d6f86e9a3dad4c" providerId="LiveId" clId="{3EF51405-C8AB-4FF0-A7BB-98C688F61C27}" dt="2025-07-12T16:30:51.616" v="7123" actId="164"/>
          <ac:spMkLst>
            <pc:docMk/>
            <pc:sldMk cId="832705108" sldId="268"/>
            <ac:spMk id="10" creationId="{012246D2-202C-1E8F-1435-31DF10E6ED02}"/>
          </ac:spMkLst>
        </pc:spChg>
        <pc:spChg chg="mod">
          <ac:chgData name="Henry David" userId="65d6f86e9a3dad4c" providerId="LiveId" clId="{3EF51405-C8AB-4FF0-A7BB-98C688F61C27}" dt="2025-07-12T16:33:47.075" v="7342" actId="20577"/>
          <ac:spMkLst>
            <pc:docMk/>
            <pc:sldMk cId="832705108" sldId="268"/>
            <ac:spMk id="12" creationId="{E8AD14E1-62E5-9DD0-1451-ADA6DCEA1659}"/>
          </ac:spMkLst>
        </pc:spChg>
        <pc:spChg chg="add mod">
          <ac:chgData name="Henry David" userId="65d6f86e9a3dad4c" providerId="LiveId" clId="{3EF51405-C8AB-4FF0-A7BB-98C688F61C27}" dt="2025-07-12T16:41:17.942" v="7707" actId="1076"/>
          <ac:spMkLst>
            <pc:docMk/>
            <pc:sldMk cId="832705108" sldId="268"/>
            <ac:spMk id="13" creationId="{54C728AF-F0C7-B787-07E3-193702CE0CF3}"/>
          </ac:spMkLst>
        </pc:spChg>
        <pc:spChg chg="add mod">
          <ac:chgData name="Henry David" userId="65d6f86e9a3dad4c" providerId="LiveId" clId="{3EF51405-C8AB-4FF0-A7BB-98C688F61C27}" dt="2025-07-12T16:47:19.523" v="7953" actId="1076"/>
          <ac:spMkLst>
            <pc:docMk/>
            <pc:sldMk cId="832705108" sldId="268"/>
            <ac:spMk id="14" creationId="{961D0614-9087-64D3-F934-3ACC9F6695F7}"/>
          </ac:spMkLst>
        </pc:spChg>
        <pc:grpChg chg="add mod">
          <ac:chgData name="Henry David" userId="65d6f86e9a3dad4c" providerId="LiveId" clId="{3EF51405-C8AB-4FF0-A7BB-98C688F61C27}" dt="2025-07-12T16:30:58.163" v="7124" actId="1076"/>
          <ac:grpSpMkLst>
            <pc:docMk/>
            <pc:sldMk cId="832705108" sldId="268"/>
            <ac:grpSpMk id="11" creationId="{B3B2E080-A803-AEB0-C94F-E9BC32AB096B}"/>
          </ac:grpSpMkLst>
        </pc:grpChg>
      </pc:sldChg>
      <pc:sldChg chg="addSp delSp modSp add mod ord">
        <pc:chgData name="Henry David" userId="65d6f86e9a3dad4c" providerId="LiveId" clId="{3EF51405-C8AB-4FF0-A7BB-98C688F61C27}" dt="2025-07-29T02:09:05.778" v="8736" actId="1076"/>
        <pc:sldMkLst>
          <pc:docMk/>
          <pc:sldMk cId="642362669" sldId="269"/>
        </pc:sldMkLst>
        <pc:spChg chg="mod">
          <ac:chgData name="Henry David" userId="65d6f86e9a3dad4c" providerId="LiveId" clId="{3EF51405-C8AB-4FF0-A7BB-98C688F61C27}" dt="2025-07-28T23:12:20.334" v="8406" actId="1076"/>
          <ac:spMkLst>
            <pc:docMk/>
            <pc:sldMk cId="642362669" sldId="269"/>
            <ac:spMk id="2" creationId="{FE7FD20E-374A-21EB-B373-3C50ED5620E9}"/>
          </ac:spMkLst>
        </pc:spChg>
        <pc:spChg chg="add del mod">
          <ac:chgData name="Henry David" userId="65d6f86e9a3dad4c" providerId="LiveId" clId="{3EF51405-C8AB-4FF0-A7BB-98C688F61C27}" dt="2025-07-28T23:12:09.836" v="8403" actId="21"/>
          <ac:spMkLst>
            <pc:docMk/>
            <pc:sldMk cId="642362669" sldId="269"/>
            <ac:spMk id="3" creationId="{834E3FAA-A32A-E774-1CC2-23AACC53F85B}"/>
          </ac:spMkLst>
        </pc:spChg>
        <pc:spChg chg="add mod">
          <ac:chgData name="Henry David" userId="65d6f86e9a3dad4c" providerId="LiveId" clId="{3EF51405-C8AB-4FF0-A7BB-98C688F61C27}" dt="2025-07-29T02:03:27.574" v="8587" actId="1076"/>
          <ac:spMkLst>
            <pc:docMk/>
            <pc:sldMk cId="642362669" sldId="269"/>
            <ac:spMk id="3" creationId="{DFAF3D89-7369-3F2D-9A8A-89608355D713}"/>
          </ac:spMkLst>
        </pc:spChg>
        <pc:spChg chg="mod">
          <ac:chgData name="Henry David" userId="65d6f86e9a3dad4c" providerId="LiveId" clId="{3EF51405-C8AB-4FF0-A7BB-98C688F61C27}" dt="2025-07-29T01:57:21.637" v="8417" actId="1076"/>
          <ac:spMkLst>
            <pc:docMk/>
            <pc:sldMk cId="642362669" sldId="269"/>
            <ac:spMk id="4" creationId="{20FC5986-2DF1-6C95-9D09-B7B7332A9E58}"/>
          </ac:spMkLst>
        </pc:spChg>
        <pc:spChg chg="del topLvl">
          <ac:chgData name="Henry David" userId="65d6f86e9a3dad4c" providerId="LiveId" clId="{3EF51405-C8AB-4FF0-A7BB-98C688F61C27}" dt="2025-07-12T16:57:18.975" v="7985" actId="21"/>
          <ac:spMkLst>
            <pc:docMk/>
            <pc:sldMk cId="642362669" sldId="269"/>
            <ac:spMk id="5" creationId="{CB585A8D-CE23-E2DF-BAA2-4F5D89464BA2}"/>
          </ac:spMkLst>
        </pc:spChg>
        <pc:spChg chg="add mod">
          <ac:chgData name="Henry David" userId="65d6f86e9a3dad4c" providerId="LiveId" clId="{3EF51405-C8AB-4FF0-A7BB-98C688F61C27}" dt="2025-07-28T23:12:29.581" v="8407" actId="164"/>
          <ac:spMkLst>
            <pc:docMk/>
            <pc:sldMk cId="642362669" sldId="269"/>
            <ac:spMk id="6" creationId="{B81CC51C-D86F-39D7-CD6C-14FC49D84273}"/>
          </ac:spMkLst>
        </pc:spChg>
        <pc:spChg chg="add mod">
          <ac:chgData name="Henry David" userId="65d6f86e9a3dad4c" providerId="LiveId" clId="{3EF51405-C8AB-4FF0-A7BB-98C688F61C27}" dt="2025-07-29T02:08:10.266" v="8704" actId="164"/>
          <ac:spMkLst>
            <pc:docMk/>
            <pc:sldMk cId="642362669" sldId="269"/>
            <ac:spMk id="7" creationId="{D4D7DDE2-B7DA-40A7-2ECE-91CF1637DE04}"/>
          </ac:spMkLst>
        </pc:spChg>
        <pc:spChg chg="add mod">
          <ac:chgData name="Henry David" userId="65d6f86e9a3dad4c" providerId="LiveId" clId="{3EF51405-C8AB-4FF0-A7BB-98C688F61C27}" dt="2025-07-29T02:08:10.266" v="8704" actId="164"/>
          <ac:spMkLst>
            <pc:docMk/>
            <pc:sldMk cId="642362669" sldId="269"/>
            <ac:spMk id="10" creationId="{60AAB18E-DFA5-CCB4-69E0-56D715E52806}"/>
          </ac:spMkLst>
        </pc:spChg>
        <pc:spChg chg="add mod">
          <ac:chgData name="Henry David" userId="65d6f86e9a3dad4c" providerId="LiveId" clId="{3EF51405-C8AB-4FF0-A7BB-98C688F61C27}" dt="2025-07-28T23:12:45.502" v="8409" actId="164"/>
          <ac:spMkLst>
            <pc:docMk/>
            <pc:sldMk cId="642362669" sldId="269"/>
            <ac:spMk id="10" creationId="{833914E3-CC4A-498F-4811-C52F0FF5B047}"/>
          </ac:spMkLst>
        </pc:spChg>
        <pc:spChg chg="add mod">
          <ac:chgData name="Henry David" userId="65d6f86e9a3dad4c" providerId="LiveId" clId="{3EF51405-C8AB-4FF0-A7BB-98C688F61C27}" dt="2025-07-28T23:13:00.999" v="8411" actId="164"/>
          <ac:spMkLst>
            <pc:docMk/>
            <pc:sldMk cId="642362669" sldId="269"/>
            <ac:spMk id="11" creationId="{863F606E-B818-9EC0-794B-97383676F25C}"/>
          </ac:spMkLst>
        </pc:spChg>
        <pc:spChg chg="add mod">
          <ac:chgData name="Henry David" userId="65d6f86e9a3dad4c" providerId="LiveId" clId="{3EF51405-C8AB-4FF0-A7BB-98C688F61C27}" dt="2025-07-29T01:57:43.224" v="8422" actId="1076"/>
          <ac:spMkLst>
            <pc:docMk/>
            <pc:sldMk cId="642362669" sldId="269"/>
            <ac:spMk id="12" creationId="{51895C4C-06CF-87AF-6524-7397E65D7169}"/>
          </ac:spMkLst>
        </pc:spChg>
        <pc:spChg chg="add mod">
          <ac:chgData name="Henry David" userId="65d6f86e9a3dad4c" providerId="LiveId" clId="{3EF51405-C8AB-4FF0-A7BB-98C688F61C27}" dt="2025-07-29T02:08:10.266" v="8704" actId="164"/>
          <ac:spMkLst>
            <pc:docMk/>
            <pc:sldMk cId="642362669" sldId="269"/>
            <ac:spMk id="13" creationId="{9655CC6E-0DE5-BAF2-2793-DE1585744E43}"/>
          </ac:spMkLst>
        </pc:spChg>
        <pc:spChg chg="del topLvl">
          <ac:chgData name="Henry David" userId="65d6f86e9a3dad4c" providerId="LiveId" clId="{3EF51405-C8AB-4FF0-A7BB-98C688F61C27}" dt="2025-07-12T16:57:24.560" v="7986" actId="21"/>
          <ac:spMkLst>
            <pc:docMk/>
            <pc:sldMk cId="642362669" sldId="269"/>
            <ac:spMk id="13" creationId="{C8E5ED36-33D5-FE3B-5143-15D8FD253137}"/>
          </ac:spMkLst>
        </pc:spChg>
        <pc:spChg chg="add mod">
          <ac:chgData name="Henry David" userId="65d6f86e9a3dad4c" providerId="LiveId" clId="{3EF51405-C8AB-4FF0-A7BB-98C688F61C27}" dt="2025-07-28T23:12:29.581" v="8407" actId="164"/>
          <ac:spMkLst>
            <pc:docMk/>
            <pc:sldMk cId="642362669" sldId="269"/>
            <ac:spMk id="14" creationId="{3CE8992F-94DF-206C-7C9D-4578A38A3810}"/>
          </ac:spMkLst>
        </pc:spChg>
        <pc:spChg chg="add mod">
          <ac:chgData name="Henry David" userId="65d6f86e9a3dad4c" providerId="LiveId" clId="{3EF51405-C8AB-4FF0-A7BB-98C688F61C27}" dt="2025-07-29T02:08:10.266" v="8704" actId="164"/>
          <ac:spMkLst>
            <pc:docMk/>
            <pc:sldMk cId="642362669" sldId="269"/>
            <ac:spMk id="15" creationId="{8934A23C-C246-37A7-3501-B295E753006D}"/>
          </ac:spMkLst>
        </pc:spChg>
        <pc:spChg chg="add mod">
          <ac:chgData name="Henry David" userId="65d6f86e9a3dad4c" providerId="LiveId" clId="{3EF51405-C8AB-4FF0-A7BB-98C688F61C27}" dt="2025-07-29T02:08:10.266" v="8704" actId="164"/>
          <ac:spMkLst>
            <pc:docMk/>
            <pc:sldMk cId="642362669" sldId="269"/>
            <ac:spMk id="16" creationId="{208C60AD-6304-BBE8-6EDD-E9648F64B266}"/>
          </ac:spMkLst>
        </pc:spChg>
        <pc:spChg chg="add mod">
          <ac:chgData name="Henry David" userId="65d6f86e9a3dad4c" providerId="LiveId" clId="{3EF51405-C8AB-4FF0-A7BB-98C688F61C27}" dt="2025-07-29T02:08:10.266" v="8704" actId="164"/>
          <ac:spMkLst>
            <pc:docMk/>
            <pc:sldMk cId="642362669" sldId="269"/>
            <ac:spMk id="17" creationId="{5F1CC59D-E307-5512-4C62-5897B05F434F}"/>
          </ac:spMkLst>
        </pc:spChg>
        <pc:spChg chg="add mod">
          <ac:chgData name="Henry David" userId="65d6f86e9a3dad4c" providerId="LiveId" clId="{3EF51405-C8AB-4FF0-A7BB-98C688F61C27}" dt="2025-07-28T23:12:45.502" v="8409" actId="164"/>
          <ac:spMkLst>
            <pc:docMk/>
            <pc:sldMk cId="642362669" sldId="269"/>
            <ac:spMk id="18" creationId="{175C3CFF-BACD-9B3D-E17E-06F6ED79BE65}"/>
          </ac:spMkLst>
        </pc:spChg>
        <pc:spChg chg="add mod">
          <ac:chgData name="Henry David" userId="65d6f86e9a3dad4c" providerId="LiveId" clId="{3EF51405-C8AB-4FF0-A7BB-98C688F61C27}" dt="2025-07-28T23:13:00.999" v="8411" actId="164"/>
          <ac:spMkLst>
            <pc:docMk/>
            <pc:sldMk cId="642362669" sldId="269"/>
            <ac:spMk id="20" creationId="{A0C129C8-3B03-C6A2-2AA1-7BD397B9F026}"/>
          </ac:spMkLst>
        </pc:spChg>
        <pc:spChg chg="add mod">
          <ac:chgData name="Henry David" userId="65d6f86e9a3dad4c" providerId="LiveId" clId="{3EF51405-C8AB-4FF0-A7BB-98C688F61C27}" dt="2025-07-28T23:13:13.815" v="8413" actId="164"/>
          <ac:spMkLst>
            <pc:docMk/>
            <pc:sldMk cId="642362669" sldId="269"/>
            <ac:spMk id="21" creationId="{4960D9EE-C246-F320-0453-6A43C32F459D}"/>
          </ac:spMkLst>
        </pc:spChg>
        <pc:spChg chg="mod">
          <ac:chgData name="Henry David" userId="65d6f86e9a3dad4c" providerId="LiveId" clId="{3EF51405-C8AB-4FF0-A7BB-98C688F61C27}" dt="2025-07-29T02:08:31.948" v="8721" actId="20577"/>
          <ac:spMkLst>
            <pc:docMk/>
            <pc:sldMk cId="642362669" sldId="269"/>
            <ac:spMk id="22" creationId="{EBF51815-7A8E-3908-8845-D3E9B3E38A55}"/>
          </ac:spMkLst>
        </pc:spChg>
        <pc:spChg chg="mod">
          <ac:chgData name="Henry David" userId="65d6f86e9a3dad4c" providerId="LiveId" clId="{3EF51405-C8AB-4FF0-A7BB-98C688F61C27}" dt="2025-07-29T02:09:05.778" v="8736" actId="1076"/>
          <ac:spMkLst>
            <pc:docMk/>
            <pc:sldMk cId="642362669" sldId="269"/>
            <ac:spMk id="23" creationId="{AB595CCC-8DB5-08E3-9F2B-0A9413B8E897}"/>
          </ac:spMkLst>
        </pc:spChg>
        <pc:grpChg chg="add mod">
          <ac:chgData name="Henry David" userId="65d6f86e9a3dad4c" providerId="LiveId" clId="{3EF51405-C8AB-4FF0-A7BB-98C688F61C27}" dt="2025-07-29T01:57:26.593" v="8418" actId="1076"/>
          <ac:grpSpMkLst>
            <pc:docMk/>
            <pc:sldMk cId="642362669" sldId="269"/>
            <ac:grpSpMk id="5" creationId="{40B10E52-97D7-F0E5-1833-24868E3C0AE4}"/>
          </ac:grpSpMkLst>
        </pc:grpChg>
        <pc:grpChg chg="add del mod">
          <ac:chgData name="Henry David" userId="65d6f86e9a3dad4c" providerId="LiveId" clId="{3EF51405-C8AB-4FF0-A7BB-98C688F61C27}" dt="2025-07-28T23:15:47.071" v="8415" actId="21"/>
          <ac:grpSpMkLst>
            <pc:docMk/>
            <pc:sldMk cId="642362669" sldId="269"/>
            <ac:grpSpMk id="7" creationId="{ECAFEB7E-2463-5B5E-98F5-5DC20C9D30A7}"/>
          </ac:grpSpMkLst>
        </pc:grpChg>
        <pc:grpChg chg="add mod">
          <ac:chgData name="Henry David" userId="65d6f86e9a3dad4c" providerId="LiveId" clId="{3EF51405-C8AB-4FF0-A7BB-98C688F61C27}" dt="2025-07-29T01:57:30.424" v="8419" actId="1076"/>
          <ac:grpSpMkLst>
            <pc:docMk/>
            <pc:sldMk cId="642362669" sldId="269"/>
            <ac:grpSpMk id="8" creationId="{68071667-991F-D0E2-14AE-03BFDE37B611}"/>
          </ac:grpSpMkLst>
        </pc:grpChg>
        <pc:grpChg chg="add del mod">
          <ac:chgData name="Henry David" userId="65d6f86e9a3dad4c" providerId="LiveId" clId="{3EF51405-C8AB-4FF0-A7BB-98C688F61C27}" dt="2025-07-29T02:07:08.954" v="8675" actId="21"/>
          <ac:grpSpMkLst>
            <pc:docMk/>
            <pc:sldMk cId="642362669" sldId="269"/>
            <ac:grpSpMk id="9" creationId="{8011196D-7030-E42B-4F09-2ABCAE7A3A38}"/>
          </ac:grpSpMkLst>
        </pc:grpChg>
        <pc:grpChg chg="del">
          <ac:chgData name="Henry David" userId="65d6f86e9a3dad4c" providerId="LiveId" clId="{3EF51405-C8AB-4FF0-A7BB-98C688F61C27}" dt="2025-07-12T16:57:16.368" v="7984" actId="21"/>
          <ac:grpSpMkLst>
            <pc:docMk/>
            <pc:sldMk cId="642362669" sldId="269"/>
            <ac:grpSpMk id="16" creationId="{EC888FE4-5756-8502-C9E7-74CE6957C3F9}"/>
          </ac:grpSpMkLst>
        </pc:grpChg>
        <pc:grpChg chg="del">
          <ac:chgData name="Henry David" userId="65d6f86e9a3dad4c" providerId="LiveId" clId="{3EF51405-C8AB-4FF0-A7BB-98C688F61C27}" dt="2025-07-12T16:57:18.975" v="7985" actId="21"/>
          <ac:grpSpMkLst>
            <pc:docMk/>
            <pc:sldMk cId="642362669" sldId="269"/>
            <ac:grpSpMk id="17" creationId="{CB7D0DF3-2A4B-3CD2-D841-381C4BB3EAC1}"/>
          </ac:grpSpMkLst>
        </pc:grpChg>
        <pc:grpChg chg="add mod">
          <ac:chgData name="Henry David" userId="65d6f86e9a3dad4c" providerId="LiveId" clId="{3EF51405-C8AB-4FF0-A7BB-98C688F61C27}" dt="2025-07-29T02:08:17.147" v="8705" actId="1076"/>
          <ac:grpSpMkLst>
            <pc:docMk/>
            <pc:sldMk cId="642362669" sldId="269"/>
            <ac:grpSpMk id="18" creationId="{4E6A5D62-66B1-A1FB-F8A9-59D3C57A880F}"/>
          </ac:grpSpMkLst>
        </pc:grpChg>
        <pc:grpChg chg="del">
          <ac:chgData name="Henry David" userId="65d6f86e9a3dad4c" providerId="LiveId" clId="{3EF51405-C8AB-4FF0-A7BB-98C688F61C27}" dt="2025-07-12T16:57:27.517" v="7987" actId="21"/>
          <ac:grpSpMkLst>
            <pc:docMk/>
            <pc:sldMk cId="642362669" sldId="269"/>
            <ac:grpSpMk id="19" creationId="{458BDF9D-6E43-4A97-F6FC-9946F11FB651}"/>
          </ac:grpSpMkLst>
        </pc:grpChg>
        <pc:grpChg chg="add mod">
          <ac:chgData name="Henry David" userId="65d6f86e9a3dad4c" providerId="LiveId" clId="{3EF51405-C8AB-4FF0-A7BB-98C688F61C27}" dt="2025-07-29T02:08:47.699" v="8732" actId="14100"/>
          <ac:grpSpMkLst>
            <pc:docMk/>
            <pc:sldMk cId="642362669" sldId="269"/>
            <ac:grpSpMk id="19" creationId="{8E4D55F4-A9A8-7770-B4C6-82DDEA2D54D4}"/>
          </ac:grpSpMkLst>
        </pc:grpChg>
      </pc:sldChg>
      <pc:sldChg chg="addSp delSp modSp add mod">
        <pc:chgData name="Henry David" userId="65d6f86e9a3dad4c" providerId="LiveId" clId="{3EF51405-C8AB-4FF0-A7BB-98C688F61C27}" dt="2025-07-29T02:25:30.250" v="9320" actId="1076"/>
        <pc:sldMkLst>
          <pc:docMk/>
          <pc:sldMk cId="454430381" sldId="270"/>
        </pc:sldMkLst>
        <pc:spChg chg="mod">
          <ac:chgData name="Henry David" userId="65d6f86e9a3dad4c" providerId="LiveId" clId="{3EF51405-C8AB-4FF0-A7BB-98C688F61C27}" dt="2025-07-29T02:25:27.259" v="9319" actId="1076"/>
          <ac:spMkLst>
            <pc:docMk/>
            <pc:sldMk cId="454430381" sldId="270"/>
            <ac:spMk id="2" creationId="{381DE060-B846-44E6-DBB2-E6A03889E02F}"/>
          </ac:spMkLst>
        </pc:spChg>
        <pc:spChg chg="del">
          <ac:chgData name="Henry David" userId="65d6f86e9a3dad4c" providerId="LiveId" clId="{3EF51405-C8AB-4FF0-A7BB-98C688F61C27}" dt="2025-07-20T14:00:19.869" v="8352" actId="21"/>
          <ac:spMkLst>
            <pc:docMk/>
            <pc:sldMk cId="454430381" sldId="270"/>
            <ac:spMk id="3" creationId="{1D3C839B-5AF0-57B1-2653-78EF84EA954A}"/>
          </ac:spMkLst>
        </pc:spChg>
        <pc:spChg chg="add mod">
          <ac:chgData name="Henry David" userId="65d6f86e9a3dad4c" providerId="LiveId" clId="{3EF51405-C8AB-4FF0-A7BB-98C688F61C27}" dt="2025-07-29T02:24:56.163" v="9312" actId="1076"/>
          <ac:spMkLst>
            <pc:docMk/>
            <pc:sldMk cId="454430381" sldId="270"/>
            <ac:spMk id="3" creationId="{8CB869E6-F56D-BFC0-2A39-121B3D9FC70C}"/>
          </ac:spMkLst>
        </pc:spChg>
        <pc:spChg chg="del">
          <ac:chgData name="Henry David" userId="65d6f86e9a3dad4c" providerId="LiveId" clId="{3EF51405-C8AB-4FF0-A7BB-98C688F61C27}" dt="2025-07-20T14:00:18.204" v="8351" actId="21"/>
          <ac:spMkLst>
            <pc:docMk/>
            <pc:sldMk cId="454430381" sldId="270"/>
            <ac:spMk id="4" creationId="{763239E7-6C6E-D3A4-FECF-AB7E0021843B}"/>
          </ac:spMkLst>
        </pc:spChg>
        <pc:spChg chg="add mod">
          <ac:chgData name="Henry David" userId="65d6f86e9a3dad4c" providerId="LiveId" clId="{3EF51405-C8AB-4FF0-A7BB-98C688F61C27}" dt="2025-07-29T02:24:59.539" v="9313" actId="1076"/>
          <ac:spMkLst>
            <pc:docMk/>
            <pc:sldMk cId="454430381" sldId="270"/>
            <ac:spMk id="4" creationId="{BE18C86F-A11C-2C4F-C9EE-07BC8D0124BC}"/>
          </ac:spMkLst>
        </pc:spChg>
        <pc:spChg chg="add mod">
          <ac:chgData name="Henry David" userId="65d6f86e9a3dad4c" providerId="LiveId" clId="{3EF51405-C8AB-4FF0-A7BB-98C688F61C27}" dt="2025-07-29T02:25:08.219" v="9314" actId="1076"/>
          <ac:spMkLst>
            <pc:docMk/>
            <pc:sldMk cId="454430381" sldId="270"/>
            <ac:spMk id="5" creationId="{145D8AEF-B214-8748-277F-02CF4A807A60}"/>
          </ac:spMkLst>
        </pc:spChg>
        <pc:spChg chg="del">
          <ac:chgData name="Henry David" userId="65d6f86e9a3dad4c" providerId="LiveId" clId="{3EF51405-C8AB-4FF0-A7BB-98C688F61C27}" dt="2025-07-20T14:00:15.759" v="8350" actId="21"/>
          <ac:spMkLst>
            <pc:docMk/>
            <pc:sldMk cId="454430381" sldId="270"/>
            <ac:spMk id="5" creationId="{DED17DC7-436C-5FAB-A757-372276D57C52}"/>
          </ac:spMkLst>
        </pc:spChg>
        <pc:spChg chg="add mod">
          <ac:chgData name="Henry David" userId="65d6f86e9a3dad4c" providerId="LiveId" clId="{3EF51405-C8AB-4FF0-A7BB-98C688F61C27}" dt="2025-07-29T02:17:31.511" v="8840" actId="207"/>
          <ac:spMkLst>
            <pc:docMk/>
            <pc:sldMk cId="454430381" sldId="270"/>
            <ac:spMk id="6" creationId="{A11197C1-2BA0-F50B-303C-C3CB5FE04093}"/>
          </ac:spMkLst>
        </pc:spChg>
        <pc:spChg chg="add mod">
          <ac:chgData name="Henry David" userId="65d6f86e9a3dad4c" providerId="LiveId" clId="{3EF51405-C8AB-4FF0-A7BB-98C688F61C27}" dt="2025-07-29T02:25:13.963" v="9315" actId="1076"/>
          <ac:spMkLst>
            <pc:docMk/>
            <pc:sldMk cId="454430381" sldId="270"/>
            <ac:spMk id="7" creationId="{D4314BC6-FB6E-9C6A-0BED-FB7219A0DFF3}"/>
          </ac:spMkLst>
        </pc:spChg>
        <pc:spChg chg="add mod">
          <ac:chgData name="Henry David" userId="65d6f86e9a3dad4c" providerId="LiveId" clId="{3EF51405-C8AB-4FF0-A7BB-98C688F61C27}" dt="2025-07-29T02:25:19.954" v="9316" actId="1076"/>
          <ac:spMkLst>
            <pc:docMk/>
            <pc:sldMk cId="454430381" sldId="270"/>
            <ac:spMk id="8" creationId="{1507C804-F70C-6453-4AA8-5BE159CE0DE8}"/>
          </ac:spMkLst>
        </pc:spChg>
        <pc:spChg chg="add mod">
          <ac:chgData name="Henry David" userId="65d6f86e9a3dad4c" providerId="LiveId" clId="{3EF51405-C8AB-4FF0-A7BB-98C688F61C27}" dt="2025-07-29T02:25:24.946" v="9317" actId="1076"/>
          <ac:spMkLst>
            <pc:docMk/>
            <pc:sldMk cId="454430381" sldId="270"/>
            <ac:spMk id="9" creationId="{C4A2244B-6B91-84F6-7128-598B9C53F80F}"/>
          </ac:spMkLst>
        </pc:spChg>
        <pc:spChg chg="add mod">
          <ac:chgData name="Henry David" userId="65d6f86e9a3dad4c" providerId="LiveId" clId="{3EF51405-C8AB-4FF0-A7BB-98C688F61C27}" dt="2025-07-29T02:25:30.250" v="9320" actId="1076"/>
          <ac:spMkLst>
            <pc:docMk/>
            <pc:sldMk cId="454430381" sldId="270"/>
            <ac:spMk id="10" creationId="{1041464A-905A-9506-306F-6CE770DC6126}"/>
          </ac:spMkLst>
        </pc:spChg>
      </pc:sldChg>
      <pc:sldChg chg="new del">
        <pc:chgData name="Henry David" userId="65d6f86e9a3dad4c" providerId="LiveId" clId="{3EF51405-C8AB-4FF0-A7BB-98C688F61C27}" dt="2025-07-20T14:00:03.910" v="8348" actId="2696"/>
        <pc:sldMkLst>
          <pc:docMk/>
          <pc:sldMk cId="2256730294" sldId="270"/>
        </pc:sldMkLst>
      </pc:sldChg>
      <pc:sldChg chg="addSp delSp modSp add mod">
        <pc:chgData name="Henry David" userId="65d6f86e9a3dad4c" providerId="LiveId" clId="{3EF51405-C8AB-4FF0-A7BB-98C688F61C27}" dt="2025-07-29T02:16:51.453" v="8839" actId="207"/>
        <pc:sldMkLst>
          <pc:docMk/>
          <pc:sldMk cId="395531719" sldId="271"/>
        </pc:sldMkLst>
        <pc:spChg chg="del mod">
          <ac:chgData name="Henry David" userId="65d6f86e9a3dad4c" providerId="LiveId" clId="{3EF51405-C8AB-4FF0-A7BB-98C688F61C27}" dt="2025-07-29T02:10:32.525" v="8742"/>
          <ac:spMkLst>
            <pc:docMk/>
            <pc:sldMk cId="395531719" sldId="271"/>
            <ac:spMk id="2" creationId="{85A5D62D-ED1A-F1A9-73CC-D59D285ACF97}"/>
          </ac:spMkLst>
        </pc:spChg>
        <pc:spChg chg="del">
          <ac:chgData name="Henry David" userId="65d6f86e9a3dad4c" providerId="LiveId" clId="{3EF51405-C8AB-4FF0-A7BB-98C688F61C27}" dt="2025-07-29T02:10:32.395" v="8740" actId="21"/>
          <ac:spMkLst>
            <pc:docMk/>
            <pc:sldMk cId="395531719" sldId="271"/>
            <ac:spMk id="3" creationId="{CC26E430-67F6-8FEB-9651-643AC3E287DD}"/>
          </ac:spMkLst>
        </pc:spChg>
        <pc:spChg chg="add mod">
          <ac:chgData name="Henry David" userId="65d6f86e9a3dad4c" providerId="LiveId" clId="{3EF51405-C8AB-4FF0-A7BB-98C688F61C27}" dt="2025-07-29T02:12:44.616" v="8773" actId="14100"/>
          <ac:spMkLst>
            <pc:docMk/>
            <pc:sldMk cId="395531719" sldId="271"/>
            <ac:spMk id="7" creationId="{3FDF0B5E-948A-1BCA-9613-3458DF369475}"/>
          </ac:spMkLst>
        </pc:spChg>
        <pc:spChg chg="del">
          <ac:chgData name="Henry David" userId="65d6f86e9a3dad4c" providerId="LiveId" clId="{3EF51405-C8AB-4FF0-A7BB-98C688F61C27}" dt="2025-07-29T02:10:40.894" v="8746" actId="21"/>
          <ac:spMkLst>
            <pc:docMk/>
            <pc:sldMk cId="395531719" sldId="271"/>
            <ac:spMk id="8" creationId="{453DB9B9-F8B0-D486-8B64-6AC71DC4130E}"/>
          </ac:spMkLst>
        </pc:spChg>
        <pc:spChg chg="del">
          <ac:chgData name="Henry David" userId="65d6f86e9a3dad4c" providerId="LiveId" clId="{3EF51405-C8AB-4FF0-A7BB-98C688F61C27}" dt="2025-07-29T02:10:42.799" v="8747" actId="21"/>
          <ac:spMkLst>
            <pc:docMk/>
            <pc:sldMk cId="395531719" sldId="271"/>
            <ac:spMk id="9" creationId="{0610CFDE-9189-A734-8308-861CE30E2125}"/>
          </ac:spMkLst>
        </pc:spChg>
        <pc:spChg chg="del">
          <ac:chgData name="Henry David" userId="65d6f86e9a3dad4c" providerId="LiveId" clId="{3EF51405-C8AB-4FF0-A7BB-98C688F61C27}" dt="2025-07-29T02:10:44.166" v="8748" actId="21"/>
          <ac:spMkLst>
            <pc:docMk/>
            <pc:sldMk cId="395531719" sldId="271"/>
            <ac:spMk id="10" creationId="{DFC44CEC-4EA3-87C2-D914-69C73F57013F}"/>
          </ac:spMkLst>
        </pc:spChg>
        <pc:spChg chg="del">
          <ac:chgData name="Henry David" userId="65d6f86e9a3dad4c" providerId="LiveId" clId="{3EF51405-C8AB-4FF0-A7BB-98C688F61C27}" dt="2025-07-29T02:10:45.846" v="8749" actId="21"/>
          <ac:spMkLst>
            <pc:docMk/>
            <pc:sldMk cId="395531719" sldId="271"/>
            <ac:spMk id="11" creationId="{7091EBDB-58F3-236E-DAF4-05A7DF9BA2EA}"/>
          </ac:spMkLst>
        </pc:spChg>
        <pc:spChg chg="mod">
          <ac:chgData name="Henry David" userId="65d6f86e9a3dad4c" providerId="LiveId" clId="{3EF51405-C8AB-4FF0-A7BB-98C688F61C27}" dt="2025-07-29T02:14:11.025" v="8812" actId="1076"/>
          <ac:spMkLst>
            <pc:docMk/>
            <pc:sldMk cId="395531719" sldId="271"/>
            <ac:spMk id="12" creationId="{18EA74E5-C9BC-19C7-A680-B462630977E1}"/>
          </ac:spMkLst>
        </pc:spChg>
        <pc:spChg chg="add mod">
          <ac:chgData name="Henry David" userId="65d6f86e9a3dad4c" providerId="LiveId" clId="{3EF51405-C8AB-4FF0-A7BB-98C688F61C27}" dt="2025-07-29T02:14:15.656" v="8813" actId="1076"/>
          <ac:spMkLst>
            <pc:docMk/>
            <pc:sldMk cId="395531719" sldId="271"/>
            <ac:spMk id="15" creationId="{52C93615-4BF3-90ED-6D31-CFA4B21C6DCD}"/>
          </ac:spMkLst>
        </pc:spChg>
        <pc:spChg chg="add mod">
          <ac:chgData name="Henry David" userId="65d6f86e9a3dad4c" providerId="LiveId" clId="{3EF51405-C8AB-4FF0-A7BB-98C688F61C27}" dt="2025-07-29T02:14:25.088" v="8815" actId="1076"/>
          <ac:spMkLst>
            <pc:docMk/>
            <pc:sldMk cId="395531719" sldId="271"/>
            <ac:spMk id="16" creationId="{D16199C5-CD18-460F-426D-94D473E622F7}"/>
          </ac:spMkLst>
        </pc:spChg>
        <pc:spChg chg="add del mod">
          <ac:chgData name="Henry David" userId="65d6f86e9a3dad4c" providerId="LiveId" clId="{3EF51405-C8AB-4FF0-A7BB-98C688F61C27}" dt="2025-07-29T02:13:57.258" v="8807" actId="21"/>
          <ac:spMkLst>
            <pc:docMk/>
            <pc:sldMk cId="395531719" sldId="271"/>
            <ac:spMk id="18" creationId="{95B0ED2A-B215-2D19-D066-AB102B9BDFDE}"/>
          </ac:spMkLst>
        </pc:spChg>
        <pc:spChg chg="add mod">
          <ac:chgData name="Henry David" userId="65d6f86e9a3dad4c" providerId="LiveId" clId="{3EF51405-C8AB-4FF0-A7BB-98C688F61C27}" dt="2025-07-29T02:14:42.880" v="8821" actId="20577"/>
          <ac:spMkLst>
            <pc:docMk/>
            <pc:sldMk cId="395531719" sldId="271"/>
            <ac:spMk id="22" creationId="{8BA94FF1-4794-B3E0-6E81-12CC464932CC}"/>
          </ac:spMkLst>
        </pc:spChg>
        <pc:spChg chg="add mod">
          <ac:chgData name="Henry David" userId="65d6f86e9a3dad4c" providerId="LiveId" clId="{3EF51405-C8AB-4FF0-A7BB-98C688F61C27}" dt="2025-07-29T02:15:46.616" v="8834" actId="1076"/>
          <ac:spMkLst>
            <pc:docMk/>
            <pc:sldMk cId="395531719" sldId="271"/>
            <ac:spMk id="23" creationId="{1155B154-9A41-B680-4989-DABDB6573D0F}"/>
          </ac:spMkLst>
        </pc:spChg>
        <pc:spChg chg="add mod">
          <ac:chgData name="Henry David" userId="65d6f86e9a3dad4c" providerId="LiveId" clId="{3EF51405-C8AB-4FF0-A7BB-98C688F61C27}" dt="2025-07-29T02:15:51.687" v="8835" actId="1076"/>
          <ac:spMkLst>
            <pc:docMk/>
            <pc:sldMk cId="395531719" sldId="271"/>
            <ac:spMk id="24" creationId="{9859C4CF-FA77-1955-AD86-7C645BD0631A}"/>
          </ac:spMkLst>
        </pc:spChg>
        <pc:spChg chg="add mod">
          <ac:chgData name="Henry David" userId="65d6f86e9a3dad4c" providerId="LiveId" clId="{3EF51405-C8AB-4FF0-A7BB-98C688F61C27}" dt="2025-07-29T02:16:36.041" v="8838" actId="207"/>
          <ac:spMkLst>
            <pc:docMk/>
            <pc:sldMk cId="395531719" sldId="271"/>
            <ac:spMk id="25" creationId="{70119CE7-9FE2-902E-A247-CBBD7969975C}"/>
          </ac:spMkLst>
        </pc:spChg>
        <pc:spChg chg="add mod">
          <ac:chgData name="Henry David" userId="65d6f86e9a3dad4c" providerId="LiveId" clId="{3EF51405-C8AB-4FF0-A7BB-98C688F61C27}" dt="2025-07-29T02:16:51.453" v="8839" actId="207"/>
          <ac:spMkLst>
            <pc:docMk/>
            <pc:sldMk cId="395531719" sldId="271"/>
            <ac:spMk id="26" creationId="{663325A0-1DA8-19DF-085F-B2022AA1F43C}"/>
          </ac:spMkLst>
        </pc:spChg>
        <pc:grpChg chg="del">
          <ac:chgData name="Henry David" userId="65d6f86e9a3dad4c" providerId="LiveId" clId="{3EF51405-C8AB-4FF0-A7BB-98C688F61C27}" dt="2025-07-29T02:10:33.318" v="8743" actId="21"/>
          <ac:grpSpMkLst>
            <pc:docMk/>
            <pc:sldMk cId="395531719" sldId="271"/>
            <ac:grpSpMk id="19" creationId="{20D45CA2-04CB-933D-2250-652E7DEDA617}"/>
          </ac:grpSpMkLst>
        </pc:grpChg>
        <pc:grpChg chg="del">
          <ac:chgData name="Henry David" userId="65d6f86e9a3dad4c" providerId="LiveId" clId="{3EF51405-C8AB-4FF0-A7BB-98C688F61C27}" dt="2025-07-29T02:10:36.709" v="8744" actId="21"/>
          <ac:grpSpMkLst>
            <pc:docMk/>
            <pc:sldMk cId="395531719" sldId="271"/>
            <ac:grpSpMk id="20" creationId="{05098003-9E07-8BA5-4D3F-EAAA6FB9A26D}"/>
          </ac:grpSpMkLst>
        </pc:grpChg>
        <pc:grpChg chg="del">
          <ac:chgData name="Henry David" userId="65d6f86e9a3dad4c" providerId="LiveId" clId="{3EF51405-C8AB-4FF0-A7BB-98C688F61C27}" dt="2025-07-29T02:10:38.070" v="8745" actId="21"/>
          <ac:grpSpMkLst>
            <pc:docMk/>
            <pc:sldMk cId="395531719" sldId="271"/>
            <ac:grpSpMk id="21" creationId="{6EAE8133-C9D3-592C-4779-6639E0BEFA9A}"/>
          </ac:grpSpMkLst>
        </pc:gr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3986514489660109E-5"/>
          <c:w val="1"/>
          <c:h val="0.998466867792930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B79-49D2-AE84-5BEBB5BF695A}"/>
              </c:ext>
            </c:extLst>
          </c:dPt>
          <c:dPt>
            <c:idx val="2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B79-49D2-AE84-5BEBB5BF695A}"/>
              </c:ext>
            </c:extLst>
          </c:dPt>
          <c:cat>
            <c:strRef>
              <c:f>Planilha1!$A$2:$A$5</c:f>
              <c:strCache>
                <c:ptCount val="3"/>
                <c:pt idx="0">
                  <c:v>Não Aderiu</c:v>
                </c:pt>
                <c:pt idx="2">
                  <c:v>Aderiu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 formatCode="0%">
                  <c:v>0.89</c:v>
                </c:pt>
                <c:pt idx="2" formatCode="0%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79-49D2-AE84-5BEBB5BF69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-27"/>
        <c:axId val="2028847728"/>
        <c:axId val="2028853968"/>
      </c:barChart>
      <c:catAx>
        <c:axId val="20288477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28853968"/>
        <c:crosses val="autoZero"/>
        <c:auto val="0"/>
        <c:lblAlgn val="ctr"/>
        <c:lblOffset val="100"/>
        <c:noMultiLvlLbl val="0"/>
      </c:catAx>
      <c:valAx>
        <c:axId val="202885396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2028847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3986514489660109E-5"/>
          <c:w val="1"/>
          <c:h val="0.998466867792930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B79-49D2-AE84-5BEBB5BF695A}"/>
              </c:ext>
            </c:extLst>
          </c:dPt>
          <c:dPt>
            <c:idx val="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B79-49D2-AE84-5BEBB5BF695A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4FC-476E-9C8E-39903EC8C18A}"/>
              </c:ext>
            </c:extLst>
          </c:dPt>
          <c:cat>
            <c:strRef>
              <c:f>Planilha1!$A$2:$A$6</c:f>
              <c:strCache>
                <c:ptCount val="5"/>
                <c:pt idx="0">
                  <c:v>Cluster 2</c:v>
                </c:pt>
                <c:pt idx="2">
                  <c:v>Cluster 1</c:v>
                </c:pt>
                <c:pt idx="4">
                  <c:v>Cluster 0 </c:v>
                </c:pt>
              </c:strCache>
            </c:strRef>
          </c:cat>
          <c:val>
            <c:numRef>
              <c:f>Planilha1!$B$2:$B$6</c:f>
              <c:numCache>
                <c:formatCode>General</c:formatCode>
                <c:ptCount val="5"/>
                <c:pt idx="0" formatCode="0%">
                  <c:v>0.46</c:v>
                </c:pt>
                <c:pt idx="2" formatCode="0%">
                  <c:v>0.32</c:v>
                </c:pt>
                <c:pt idx="4" formatCode="0%">
                  <c:v>0.22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79-49D2-AE84-5BEBB5BF69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-27"/>
        <c:axId val="2028847728"/>
        <c:axId val="2028853968"/>
      </c:barChart>
      <c:catAx>
        <c:axId val="20288477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28853968"/>
        <c:crosses val="autoZero"/>
        <c:auto val="0"/>
        <c:lblAlgn val="ctr"/>
        <c:lblOffset val="100"/>
        <c:noMultiLvlLbl val="0"/>
      </c:catAx>
      <c:valAx>
        <c:axId val="202885396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2028847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34FA7-A93B-3E5E-D179-14723CBD2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28F1D7-97B9-06AE-C42A-E20D47596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B9EE65-EBF0-E259-0C42-3614792F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47E5-5EF9-48D2-9458-E5D4C92BDAD2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7E7992-C27C-E441-1E20-1FC2CCEA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15FD27-BC2F-BBAA-59DB-8FE9467F4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938D-B4C8-4D57-8879-A08667B3B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32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6C6DF-A20D-A9D4-C81F-9E1297A3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342E36-21D0-49F4-7E6F-C47545EB2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FAD3C6-3CF8-E692-75D2-8AA02B1E2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47E5-5EF9-48D2-9458-E5D4C92BDAD2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806258-5F23-19F9-F2AC-38A887A3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026313-0A7F-2974-A39B-85DBB3E5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938D-B4C8-4D57-8879-A08667B3B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94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2DE2BAC-3B97-2BCE-26B0-A929877A9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12D0794-6B30-5412-D8F6-54855668E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AF649A-E244-B3E5-865F-92A20520B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47E5-5EF9-48D2-9458-E5D4C92BDAD2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559826-0B13-C30A-AEB1-0223AACF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D49B17-BFDC-9068-FA30-316B4FF9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938D-B4C8-4D57-8879-A08667B3B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7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69C64-A655-EA8F-5B65-80AC3B12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17601B-19D3-17FB-2B2B-48FF5B69F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14A687-C5E2-2137-4BC1-2435E994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47E5-5EF9-48D2-9458-E5D4C92BDAD2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6B17CF-7ABB-9916-0970-C5F7E8798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9179E1-548C-8152-F213-8A129500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938D-B4C8-4D57-8879-A08667B3B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89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6AB3C-0A57-1016-5178-8363B05E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48ED31-E5A6-F575-F340-BF8F3DD84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EC68E7-BD43-6CDC-CB02-3EF102A01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47E5-5EF9-48D2-9458-E5D4C92BDAD2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CD50D3-CE8E-FD75-6CD1-60D7C7E23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81546F-A93F-562E-0570-035D5AF2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938D-B4C8-4D57-8879-A08667B3B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48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A092F-8C31-0067-DBBE-6551E7D0B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755A26-DABC-0100-B131-F67B90364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B7632E-6F8C-D21D-3CD6-65467EF28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0D6F14-65EA-C5B3-ED7F-817BD509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47E5-5EF9-48D2-9458-E5D4C92BDAD2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34F372-D2F9-C186-42A0-6B03E829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884C17-FC2E-EA49-E53F-5796F166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938D-B4C8-4D57-8879-A08667B3B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74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9BFDD-FFC4-7A3B-B404-AC53ECBC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66B725-006B-DEF3-488E-83719DC85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95A323-1845-D783-FE25-B380DEAAA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F37A34-AE45-E20F-77B1-757BA397D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0A1C843-577C-043F-07E5-4FEBC79A4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5FC468F-69EA-59A9-B5E7-5737133A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47E5-5EF9-48D2-9458-E5D4C92BDAD2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965295-DC09-C6DE-8B71-6DA7AA7B9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06F0819-C6F7-863F-B3CF-B4645940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938D-B4C8-4D57-8879-A08667B3B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82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D2804-855E-1A8F-5C43-48F7F5C5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391FE1D-631B-3B04-F894-9F80F422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47E5-5EF9-48D2-9458-E5D4C92BDAD2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5D0E613-0DD9-30F2-0754-A252209C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49526B-F659-D0DF-32A5-0AB8508C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938D-B4C8-4D57-8879-A08667B3B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64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F8988AF-2C47-9499-24AD-C7F73A5D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47E5-5EF9-48D2-9458-E5D4C92BDAD2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868C3A4-FC7D-6628-B3C7-C4F8A9000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3A4ECA6-21A0-6257-40B6-D78B885E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938D-B4C8-4D57-8879-A08667B3B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65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DCC97-D88E-C61D-17A3-6845AE0C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775001-4184-6A15-B698-962A42ABC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E405FB-9DE4-7426-36AE-AD6A37B56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B8848C-95F0-1925-4EB0-7F7E9DE30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47E5-5EF9-48D2-9458-E5D4C92BDAD2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192231-021B-76D3-8A4F-DFBC5FC6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6AC7FD-3B3A-54E5-F223-ED53FDAB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938D-B4C8-4D57-8879-A08667B3B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66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78FD0-9C9F-87BC-0A54-274BFC2B7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CCB8900-099C-B2E9-5B42-649B7D966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809F64-5159-74AB-7AFF-F734FCCFC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E36623-AAA8-4BDB-09C2-D52D575BE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47E5-5EF9-48D2-9458-E5D4C92BDAD2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2E811E-DE1D-6E5C-573B-878D038D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BEF070-AEEE-6F88-FCD2-D91EBC48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938D-B4C8-4D57-8879-A08667B3B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0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B1FA72B-A3F2-52AE-1A9F-14D5B11E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AE336B-2AF3-A96B-8B65-5CAAF3D12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F01085-3023-997E-0234-62FAE0CF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1B47E5-5EF9-48D2-9458-E5D4C92BDAD2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BB7E24-43C8-5E93-B0FF-5F8CC38A6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8CE2C9-87EA-83B4-1A3C-2AC5E8CEB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E1938D-B4C8-4D57-8879-A08667B3B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70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henryalvdavid@gmail.com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HenryDavid12" TargetMode="External"/><Relationship Id="rId4" Type="http://schemas.openxmlformats.org/officeDocument/2006/relationships/hyperlink" Target="https://medium.com/@henryprojetos1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81DE060-B846-44E6-DBB2-E6A03889E0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365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D3C839B-5AF0-57B1-2653-78EF84EA954A}"/>
              </a:ext>
            </a:extLst>
          </p:cNvPr>
          <p:cNvSpPr txBox="1"/>
          <p:nvPr/>
        </p:nvSpPr>
        <p:spPr>
          <a:xfrm>
            <a:off x="1133929" y="2297972"/>
            <a:ext cx="993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Montserrat SemiBold" pitchFamily="2" charset="0"/>
              </a:rPr>
              <a:t>Análise de Campanha de Marketing Bancário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63239E7-6C6E-D3A4-FECF-AB7E0021843B}"/>
              </a:ext>
            </a:extLst>
          </p:cNvPr>
          <p:cNvSpPr txBox="1"/>
          <p:nvPr/>
        </p:nvSpPr>
        <p:spPr>
          <a:xfrm>
            <a:off x="1129636" y="3013501"/>
            <a:ext cx="993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pc="-150" dirty="0">
                <a:solidFill>
                  <a:schemeClr val="bg1"/>
                </a:solidFill>
                <a:latin typeface="Montserrat Medium" pitchFamily="2" charset="0"/>
                <a:cs typeface="Calibri" panose="020F0502020204030204" pitchFamily="34" charset="0"/>
              </a:rPr>
              <a:t>Análise fundamentada em dados para a otimização das campanhas de marketing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ED17DC7-436C-5FAB-A757-372276D57C52}"/>
              </a:ext>
            </a:extLst>
          </p:cNvPr>
          <p:cNvSpPr txBox="1"/>
          <p:nvPr/>
        </p:nvSpPr>
        <p:spPr>
          <a:xfrm>
            <a:off x="4305836" y="4204832"/>
            <a:ext cx="379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Bold" pitchFamily="2" charset="0"/>
                <a:cs typeface="Calibri" panose="020F0502020204030204" pitchFamily="34" charset="0"/>
              </a:rPr>
              <a:t>Criado por Henry Alves David</a:t>
            </a:r>
          </a:p>
        </p:txBody>
      </p:sp>
    </p:spTree>
    <p:extLst>
      <p:ext uri="{BB962C8B-B14F-4D97-AF65-F5344CB8AC3E}">
        <p14:creationId xmlns:p14="http://schemas.microsoft.com/office/powerpoint/2010/main" val="3635391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0FC5986-2DF1-6C95-9D09-B7B7332A9E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365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E7FD20E-374A-21EB-B373-3C50ED5620E9}"/>
              </a:ext>
            </a:extLst>
          </p:cNvPr>
          <p:cNvSpPr txBox="1"/>
          <p:nvPr/>
        </p:nvSpPr>
        <p:spPr>
          <a:xfrm>
            <a:off x="135699" y="113362"/>
            <a:ext cx="349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Montserrat ExtraBold" pitchFamily="2" charset="0"/>
              </a:rPr>
              <a:t>Modelo Preditivo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0B10E52-97D7-F0E5-1833-24868E3C0AE4}"/>
              </a:ext>
            </a:extLst>
          </p:cNvPr>
          <p:cNvGrpSpPr/>
          <p:nvPr/>
        </p:nvGrpSpPr>
        <p:grpSpPr>
          <a:xfrm>
            <a:off x="545568" y="1027184"/>
            <a:ext cx="3086981" cy="378396"/>
            <a:chOff x="4903935" y="1413513"/>
            <a:chExt cx="3086981" cy="378396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B81CC51C-D86F-39D7-CD6C-14FC49D84273}"/>
                </a:ext>
              </a:extLst>
            </p:cNvPr>
            <p:cNvSpPr txBox="1"/>
            <p:nvPr/>
          </p:nvSpPr>
          <p:spPr>
            <a:xfrm>
              <a:off x="4903935" y="1422577"/>
              <a:ext cx="1818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Montserrat SemiBold" pitchFamily="2" charset="0"/>
                </a:rPr>
                <a:t>Modelo Final: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CE8992F-94DF-206C-7C9D-4578A38A3810}"/>
                </a:ext>
              </a:extLst>
            </p:cNvPr>
            <p:cNvSpPr txBox="1"/>
            <p:nvPr/>
          </p:nvSpPr>
          <p:spPr>
            <a:xfrm>
              <a:off x="6722600" y="1413513"/>
              <a:ext cx="1268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>
                  <a:solidFill>
                    <a:schemeClr val="bg1"/>
                  </a:solidFill>
                  <a:latin typeface="Montserrat SemiBold" pitchFamily="2" charset="0"/>
                </a:rPr>
                <a:t>XGboost</a:t>
              </a:r>
              <a:endParaRPr lang="pt-BR" dirty="0">
                <a:solidFill>
                  <a:schemeClr val="bg1"/>
                </a:solidFill>
                <a:latin typeface="Montserrat SemiBold" pitchFamily="2" charset="0"/>
              </a:endParaRP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68071667-991F-D0E2-14AE-03BFDE37B611}"/>
              </a:ext>
            </a:extLst>
          </p:cNvPr>
          <p:cNvGrpSpPr/>
          <p:nvPr/>
        </p:nvGrpSpPr>
        <p:grpSpPr>
          <a:xfrm>
            <a:off x="545568" y="1780334"/>
            <a:ext cx="1625083" cy="378396"/>
            <a:chOff x="4903936" y="3548641"/>
            <a:chExt cx="1625083" cy="378396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863F606E-B818-9EC0-794B-97383676F25C}"/>
                </a:ext>
              </a:extLst>
            </p:cNvPr>
            <p:cNvSpPr txBox="1"/>
            <p:nvPr/>
          </p:nvSpPr>
          <p:spPr>
            <a:xfrm>
              <a:off x="4903936" y="3557705"/>
              <a:ext cx="1000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Montserrat SemiBold" pitchFamily="2" charset="0"/>
                </a:rPr>
                <a:t>Recall: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A0C129C8-3B03-C6A2-2AA1-7BD397B9F026}"/>
                </a:ext>
              </a:extLst>
            </p:cNvPr>
            <p:cNvSpPr txBox="1"/>
            <p:nvPr/>
          </p:nvSpPr>
          <p:spPr>
            <a:xfrm>
              <a:off x="5853521" y="3548641"/>
              <a:ext cx="67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Montserrat SemiBold" pitchFamily="2" charset="0"/>
                </a:rPr>
                <a:t>82%</a:t>
              </a: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DFAF3D89-7369-3F2D-9A8A-89608355D713}"/>
              </a:ext>
            </a:extLst>
          </p:cNvPr>
          <p:cNvSpPr txBox="1"/>
          <p:nvPr/>
        </p:nvSpPr>
        <p:spPr>
          <a:xfrm>
            <a:off x="5941179" y="1493756"/>
            <a:ext cx="48505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Montserrat SemiBold" pitchFamily="2" charset="0"/>
              </a:rPr>
              <a:t>61 a cada 100 clientes são qualificados eficientemente, o que gera campanhas mais certeiras e com menor custo.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4E6A5D62-66B1-A1FB-F8A9-59D3C57A880F}"/>
              </a:ext>
            </a:extLst>
          </p:cNvPr>
          <p:cNvGrpSpPr/>
          <p:nvPr/>
        </p:nvGrpSpPr>
        <p:grpSpPr>
          <a:xfrm>
            <a:off x="545568" y="3262040"/>
            <a:ext cx="2916565" cy="2492649"/>
            <a:chOff x="519669" y="2544725"/>
            <a:chExt cx="2916565" cy="2492649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D4D7DDE2-B7DA-40A7-2ECE-91CF1637DE04}"/>
                </a:ext>
              </a:extLst>
            </p:cNvPr>
            <p:cNvSpPr txBox="1"/>
            <p:nvPr/>
          </p:nvSpPr>
          <p:spPr>
            <a:xfrm>
              <a:off x="534854" y="2544725"/>
              <a:ext cx="2705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Montserrat SemiBold" pitchFamily="2" charset="0"/>
                </a:rPr>
                <a:t>Principais variáveis: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60AAB18E-DFA5-CCB4-69E0-56D715E52806}"/>
                </a:ext>
              </a:extLst>
            </p:cNvPr>
            <p:cNvSpPr txBox="1"/>
            <p:nvPr/>
          </p:nvSpPr>
          <p:spPr>
            <a:xfrm>
              <a:off x="531313" y="3017420"/>
              <a:ext cx="2900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 err="1">
                  <a:solidFill>
                    <a:schemeClr val="bg1"/>
                  </a:solidFill>
                  <a:latin typeface="Montserrat Medium" pitchFamily="2" charset="0"/>
                </a:rPr>
                <a:t>Poutcome</a:t>
              </a:r>
              <a:r>
                <a:rPr lang="pt-BR" dirty="0">
                  <a:solidFill>
                    <a:schemeClr val="bg1"/>
                  </a:solidFill>
                  <a:latin typeface="Montserrat Medium" pitchFamily="2" charset="0"/>
                </a:rPr>
                <a:t> </a:t>
              </a:r>
              <a:r>
                <a:rPr lang="pt-BR" dirty="0" err="1">
                  <a:solidFill>
                    <a:schemeClr val="bg1"/>
                  </a:solidFill>
                  <a:latin typeface="Montserrat Medium" pitchFamily="2" charset="0"/>
                </a:rPr>
                <a:t>sucess</a:t>
              </a:r>
              <a:endParaRPr lang="pt-BR" dirty="0">
                <a:solidFill>
                  <a:schemeClr val="bg1"/>
                </a:solidFill>
                <a:latin typeface="Montserrat Medium" pitchFamily="2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9655CC6E-0DE5-BAF2-2793-DE1585744E43}"/>
                </a:ext>
              </a:extLst>
            </p:cNvPr>
            <p:cNvSpPr txBox="1"/>
            <p:nvPr/>
          </p:nvSpPr>
          <p:spPr>
            <a:xfrm>
              <a:off x="519669" y="3432276"/>
              <a:ext cx="2900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Montserrat Medium" pitchFamily="2" charset="0"/>
                </a:rPr>
                <a:t>Contact </a:t>
              </a:r>
              <a:r>
                <a:rPr lang="pt-BR" dirty="0" err="1">
                  <a:solidFill>
                    <a:schemeClr val="bg1"/>
                  </a:solidFill>
                  <a:latin typeface="Montserrat Medium" pitchFamily="2" charset="0"/>
                </a:rPr>
                <a:t>unknown</a:t>
              </a:r>
              <a:endParaRPr lang="pt-BR" dirty="0">
                <a:solidFill>
                  <a:schemeClr val="bg1"/>
                </a:solidFill>
                <a:latin typeface="Montserrat Medium" pitchFamily="2" charset="0"/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8934A23C-C246-37A7-3501-B295E753006D}"/>
                </a:ext>
              </a:extLst>
            </p:cNvPr>
            <p:cNvSpPr txBox="1"/>
            <p:nvPr/>
          </p:nvSpPr>
          <p:spPr>
            <a:xfrm>
              <a:off x="522889" y="3847132"/>
              <a:ext cx="2900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 err="1">
                  <a:solidFill>
                    <a:schemeClr val="bg1"/>
                  </a:solidFill>
                  <a:latin typeface="Montserrat Medium" pitchFamily="2" charset="0"/>
                </a:rPr>
                <a:t>Month</a:t>
              </a:r>
              <a:r>
                <a:rPr lang="pt-BR" dirty="0">
                  <a:solidFill>
                    <a:schemeClr val="bg1"/>
                  </a:solidFill>
                  <a:latin typeface="Montserrat Medium" pitchFamily="2" charset="0"/>
                </a:rPr>
                <a:t>-mar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208C60AD-6304-BBE8-6EDD-E9648F64B266}"/>
                </a:ext>
              </a:extLst>
            </p:cNvPr>
            <p:cNvSpPr txBox="1"/>
            <p:nvPr/>
          </p:nvSpPr>
          <p:spPr>
            <a:xfrm>
              <a:off x="535415" y="4257587"/>
              <a:ext cx="2900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 err="1">
                  <a:solidFill>
                    <a:schemeClr val="bg1"/>
                  </a:solidFill>
                  <a:latin typeface="Montserrat Medium" pitchFamily="2" charset="0"/>
                </a:rPr>
                <a:t>Housing</a:t>
              </a:r>
              <a:r>
                <a:rPr lang="pt-BR" dirty="0">
                  <a:solidFill>
                    <a:schemeClr val="bg1"/>
                  </a:solidFill>
                  <a:latin typeface="Montserrat Medium" pitchFamily="2" charset="0"/>
                </a:rPr>
                <a:t> no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5F1CC59D-E307-5512-4C62-5897B05F434F}"/>
                </a:ext>
              </a:extLst>
            </p:cNvPr>
            <p:cNvSpPr txBox="1"/>
            <p:nvPr/>
          </p:nvSpPr>
          <p:spPr>
            <a:xfrm>
              <a:off x="531313" y="4668042"/>
              <a:ext cx="2900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 err="1">
                  <a:solidFill>
                    <a:schemeClr val="bg1"/>
                  </a:solidFill>
                  <a:latin typeface="Montserrat Medium" pitchFamily="2" charset="0"/>
                </a:rPr>
                <a:t>Duration</a:t>
              </a:r>
              <a:endParaRPr lang="pt-BR" dirty="0">
                <a:solidFill>
                  <a:schemeClr val="bg1"/>
                </a:solidFill>
                <a:latin typeface="Montserrat Medium" pitchFamily="2" charset="0"/>
              </a:endParaRP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E4D55F4-A9A8-7770-B4C6-82DDEA2D54D4}"/>
              </a:ext>
            </a:extLst>
          </p:cNvPr>
          <p:cNvGrpSpPr/>
          <p:nvPr/>
        </p:nvGrpSpPr>
        <p:grpSpPr>
          <a:xfrm>
            <a:off x="545566" y="2394936"/>
            <a:ext cx="1818668" cy="646331"/>
            <a:chOff x="4903936" y="3557705"/>
            <a:chExt cx="1189924" cy="646331"/>
          </a:xfrm>
        </p:grpSpPr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EBF51815-7A8E-3908-8845-D3E9B3E38A55}"/>
                </a:ext>
              </a:extLst>
            </p:cNvPr>
            <p:cNvSpPr txBox="1"/>
            <p:nvPr/>
          </p:nvSpPr>
          <p:spPr>
            <a:xfrm>
              <a:off x="4903936" y="3557705"/>
              <a:ext cx="10006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Montserrat SemiBold" pitchFamily="2" charset="0"/>
                </a:rPr>
                <a:t>F1-Score: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AB595CCC-8DB5-08E3-9F2B-0A9413B8E897}"/>
                </a:ext>
              </a:extLst>
            </p:cNvPr>
            <p:cNvSpPr txBox="1"/>
            <p:nvPr/>
          </p:nvSpPr>
          <p:spPr>
            <a:xfrm>
              <a:off x="5651892" y="3565961"/>
              <a:ext cx="441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Montserrat SemiBold" pitchFamily="2" charset="0"/>
                </a:rPr>
                <a:t>0.61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2362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C47DD59-33F4-7F81-C3AE-BCC12F56818A}"/>
              </a:ext>
            </a:extLst>
          </p:cNvPr>
          <p:cNvSpPr txBox="1"/>
          <p:nvPr/>
        </p:nvSpPr>
        <p:spPr>
          <a:xfrm>
            <a:off x="3807912" y="876822"/>
            <a:ext cx="338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Dashboard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Suplemento 2">
                <a:extLst>
                  <a:ext uri="{FF2B5EF4-FFF2-40B4-BE49-F238E27FC236}">
                    <a16:creationId xmlns:a16="http://schemas.microsoft.com/office/drawing/2014/main" id="{AB740B9C-93DC-D93B-DBD1-F3AE5ACF2C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6006620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Suplemento 2">
                <a:extLst>
                  <a:ext uri="{FF2B5EF4-FFF2-40B4-BE49-F238E27FC236}">
                    <a16:creationId xmlns:a16="http://schemas.microsoft.com/office/drawing/2014/main" id="{AB740B9C-93DC-D93B-DBD1-F3AE5ACF2C9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7864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060BC8D-0D5D-0AB9-5735-90A989779D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365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56C46D2-E48B-67C7-BFF8-9ECDDE8F047F}"/>
              </a:ext>
            </a:extLst>
          </p:cNvPr>
          <p:cNvSpPr txBox="1"/>
          <p:nvPr/>
        </p:nvSpPr>
        <p:spPr>
          <a:xfrm>
            <a:off x="325678" y="154094"/>
            <a:ext cx="39331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ontserrat ExtraBold" pitchFamily="2" charset="0"/>
              </a:rPr>
              <a:t>Recomendações Estratégicas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402E5E-4038-E2B2-6258-7A8253D439C6}"/>
              </a:ext>
            </a:extLst>
          </p:cNvPr>
          <p:cNvSpPr txBox="1"/>
          <p:nvPr/>
        </p:nvSpPr>
        <p:spPr>
          <a:xfrm>
            <a:off x="325677" y="1630459"/>
            <a:ext cx="3156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Montserrat SemiBold" pitchFamily="2" charset="0"/>
              </a:rPr>
              <a:t>Priorizar contatos via celular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A345BDC-B07A-5550-FE67-88A8287FD1D1}"/>
              </a:ext>
            </a:extLst>
          </p:cNvPr>
          <p:cNvSpPr txBox="1"/>
          <p:nvPr/>
        </p:nvSpPr>
        <p:spPr>
          <a:xfrm>
            <a:off x="4585570" y="1622771"/>
            <a:ext cx="3674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Montserrat SemiBold" pitchFamily="2" charset="0"/>
              </a:rPr>
              <a:t>Focar em chamadas mais longas  e personalizadas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2FCF1E4-E1B0-5EBD-9C5E-62A6623CA3F3}"/>
              </a:ext>
            </a:extLst>
          </p:cNvPr>
          <p:cNvSpPr txBox="1"/>
          <p:nvPr/>
        </p:nvSpPr>
        <p:spPr>
          <a:xfrm>
            <a:off x="8502430" y="72547"/>
            <a:ext cx="3555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Montserrat SemiBold" pitchFamily="2" charset="0"/>
              </a:rPr>
              <a:t>Campanhas específicas para cada tipo de campanha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21FA-0E96-EC9F-6D16-521B674041F1}"/>
              </a:ext>
            </a:extLst>
          </p:cNvPr>
          <p:cNvSpPr txBox="1"/>
          <p:nvPr/>
        </p:nvSpPr>
        <p:spPr>
          <a:xfrm>
            <a:off x="325677" y="2397127"/>
            <a:ext cx="31565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</a:t>
            </a:r>
            <a:r>
              <a:rPr lang="pt-BR" dirty="0"/>
              <a:t> </a:t>
            </a:r>
            <a:r>
              <a:rPr lang="pt-BR" dirty="0">
                <a:solidFill>
                  <a:schemeClr val="bg1"/>
                </a:solidFill>
                <a:latin typeface="Montserrat Medium" pitchFamily="2" charset="0"/>
              </a:rPr>
              <a:t>meio de contato é o que domina a conversão, contudo, investir atenção neste é substancial para a otimização das campanhas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D86A221-0A65-5263-CBA9-E4B38FD73592}"/>
              </a:ext>
            </a:extLst>
          </p:cNvPr>
          <p:cNvSpPr txBox="1"/>
          <p:nvPr/>
        </p:nvSpPr>
        <p:spPr>
          <a:xfrm>
            <a:off x="4573565" y="2440919"/>
            <a:ext cx="3674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 Medium" pitchFamily="2" charset="0"/>
              </a:rPr>
              <a:t>Chamadas mais longas tem maior taxa de conversão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DAF234B-4959-9D2C-61DE-BEE813105E49}"/>
              </a:ext>
            </a:extLst>
          </p:cNvPr>
          <p:cNvSpPr txBox="1"/>
          <p:nvPr/>
        </p:nvSpPr>
        <p:spPr>
          <a:xfrm>
            <a:off x="4585570" y="3499659"/>
            <a:ext cx="37118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itchFamily="2" charset="0"/>
              </a:rPr>
              <a:t>Alterar a forma de campanha com base no perfil de cliente é fundamental para o aumento da taxa de conversão das campanhas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67B206B-DE59-34F9-6495-8EFD1FD9EE74}"/>
              </a:ext>
            </a:extLst>
          </p:cNvPr>
          <p:cNvSpPr txBox="1"/>
          <p:nvPr/>
        </p:nvSpPr>
        <p:spPr>
          <a:xfrm>
            <a:off x="8676488" y="1157460"/>
            <a:ext cx="3381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 Medium" pitchFamily="2" charset="0"/>
              </a:rPr>
              <a:t>O cluster 2 concentra 46% das aquisições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A62629B-A52C-BF3C-C1E5-0CFAF392DD7C}"/>
              </a:ext>
            </a:extLst>
          </p:cNvPr>
          <p:cNvSpPr txBox="1"/>
          <p:nvPr/>
        </p:nvSpPr>
        <p:spPr>
          <a:xfrm>
            <a:off x="8709766" y="1873041"/>
            <a:ext cx="33812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itchFamily="2" charset="0"/>
              </a:rPr>
              <a:t>Portanto, é o segmento com maior número de clientes, necessitando de uma abordagem diferenciada para maior conversão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E96B812-E5D3-1BAD-A62F-847FCDDE6833}"/>
              </a:ext>
            </a:extLst>
          </p:cNvPr>
          <p:cNvSpPr txBox="1"/>
          <p:nvPr/>
        </p:nvSpPr>
        <p:spPr>
          <a:xfrm>
            <a:off x="8502430" y="3814999"/>
            <a:ext cx="3381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 Medium" pitchFamily="2" charset="0"/>
              </a:rPr>
              <a:t>O cluster 1 é intermediário, necessita de avaliação de possíveis barreiras para conversão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A79E3DE-2309-2684-E931-850BAA691289}"/>
              </a:ext>
            </a:extLst>
          </p:cNvPr>
          <p:cNvSpPr txBox="1"/>
          <p:nvPr/>
        </p:nvSpPr>
        <p:spPr>
          <a:xfrm>
            <a:off x="8502430" y="5198000"/>
            <a:ext cx="3381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 Medium" pitchFamily="2" charset="0"/>
              </a:rPr>
              <a:t>O cluster 0 é o maior em probabilidade média de aquisição, deste modo, investir atenção neste cluster é uma boa opção.</a:t>
            </a:r>
          </a:p>
        </p:txBody>
      </p:sp>
    </p:spTree>
    <p:extLst>
      <p:ext uri="{BB962C8B-B14F-4D97-AF65-F5344CB8AC3E}">
        <p14:creationId xmlns:p14="http://schemas.microsoft.com/office/powerpoint/2010/main" val="3058473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18EA74E5-C9BC-19C7-A680-B462630977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365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5A5D62D-ED1A-F1A9-73CC-D59D285ACF97}"/>
              </a:ext>
            </a:extLst>
          </p:cNvPr>
          <p:cNvSpPr txBox="1"/>
          <p:nvPr/>
        </p:nvSpPr>
        <p:spPr>
          <a:xfrm>
            <a:off x="350729" y="240001"/>
            <a:ext cx="4371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Montserrat ExtraBold" pitchFamily="2" charset="0"/>
              </a:rPr>
              <a:t>Conclusão e próximos passos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C26E430-67F6-8FEB-9651-643AC3E287DD}"/>
              </a:ext>
            </a:extLst>
          </p:cNvPr>
          <p:cNvSpPr txBox="1"/>
          <p:nvPr/>
        </p:nvSpPr>
        <p:spPr>
          <a:xfrm>
            <a:off x="350729" y="1920390"/>
            <a:ext cx="4371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Montserrat SemiBold" pitchFamily="2" charset="0"/>
              </a:rPr>
              <a:t>Resultados Esperados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53DB9B9-F8B0-D486-8B64-6AC71DC4130E}"/>
              </a:ext>
            </a:extLst>
          </p:cNvPr>
          <p:cNvSpPr txBox="1"/>
          <p:nvPr/>
        </p:nvSpPr>
        <p:spPr>
          <a:xfrm>
            <a:off x="7991607" y="1917436"/>
            <a:ext cx="295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Montserrat SemiBold" pitchFamily="2" charset="0"/>
              </a:rPr>
              <a:t>Próximos passos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610CFDE-9189-A734-8308-861CE30E2125}"/>
              </a:ext>
            </a:extLst>
          </p:cNvPr>
          <p:cNvSpPr txBox="1"/>
          <p:nvPr/>
        </p:nvSpPr>
        <p:spPr>
          <a:xfrm>
            <a:off x="7891398" y="2641694"/>
            <a:ext cx="385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Montserrat Medium" pitchFamily="2" charset="0"/>
              </a:rPr>
              <a:t>Testes A/B com grupos alvo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FC44CEC-4EA3-87C2-D914-69C73F57013F}"/>
              </a:ext>
            </a:extLst>
          </p:cNvPr>
          <p:cNvSpPr txBox="1"/>
          <p:nvPr/>
        </p:nvSpPr>
        <p:spPr>
          <a:xfrm>
            <a:off x="7891398" y="3365388"/>
            <a:ext cx="37118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Montserrat Medium" pitchFamily="2" charset="0"/>
              </a:rPr>
              <a:t>Implementação de campanhas orientadas por dados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091EBDB-58F3-236E-DAF4-05A7DF9BA2EA}"/>
              </a:ext>
            </a:extLst>
          </p:cNvPr>
          <p:cNvSpPr txBox="1"/>
          <p:nvPr/>
        </p:nvSpPr>
        <p:spPr>
          <a:xfrm>
            <a:off x="7991607" y="4557696"/>
            <a:ext cx="3411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Montserrat Medium" pitchFamily="2" charset="0"/>
              </a:rPr>
              <a:t>Monitoramento contínuo via dashboard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20D45CA2-04CB-933D-2250-652E7DEDA617}"/>
              </a:ext>
            </a:extLst>
          </p:cNvPr>
          <p:cNvGrpSpPr/>
          <p:nvPr/>
        </p:nvGrpSpPr>
        <p:grpSpPr>
          <a:xfrm>
            <a:off x="588723" y="2641694"/>
            <a:ext cx="3899770" cy="461665"/>
            <a:chOff x="588723" y="2544646"/>
            <a:chExt cx="3899770" cy="461665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4EFE89F2-2A20-943E-BB70-68468A4B2781}"/>
                </a:ext>
              </a:extLst>
            </p:cNvPr>
            <p:cNvSpPr txBox="1"/>
            <p:nvPr/>
          </p:nvSpPr>
          <p:spPr>
            <a:xfrm>
              <a:off x="993734" y="2590812"/>
              <a:ext cx="34947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chemeClr val="bg1"/>
                  </a:solidFill>
                  <a:latin typeface="Montserrat Medium" pitchFamily="2" charset="0"/>
                </a:rPr>
                <a:t>Melhoria da conversão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96323FE1-6557-530E-EE1F-76DCBDA0D978}"/>
                </a:ext>
              </a:extLst>
            </p:cNvPr>
            <p:cNvSpPr txBox="1"/>
            <p:nvPr/>
          </p:nvSpPr>
          <p:spPr>
            <a:xfrm>
              <a:off x="588723" y="2544646"/>
              <a:ext cx="496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latin typeface="Montserrat Medium" pitchFamily="2" charset="0"/>
                </a:rPr>
                <a:t>1.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05098003-9E07-8BA5-4D3F-EAAA6FB9A26D}"/>
              </a:ext>
            </a:extLst>
          </p:cNvPr>
          <p:cNvGrpSpPr/>
          <p:nvPr/>
        </p:nvGrpSpPr>
        <p:grpSpPr>
          <a:xfrm>
            <a:off x="588723" y="3642388"/>
            <a:ext cx="4776595" cy="461665"/>
            <a:chOff x="588723" y="3098644"/>
            <a:chExt cx="4776595" cy="461665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0BF2DC2D-2F92-D989-6AD0-29A752239581}"/>
                </a:ext>
              </a:extLst>
            </p:cNvPr>
            <p:cNvSpPr txBox="1"/>
            <p:nvPr/>
          </p:nvSpPr>
          <p:spPr>
            <a:xfrm>
              <a:off x="993734" y="3144810"/>
              <a:ext cx="43715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chemeClr val="bg1"/>
                  </a:solidFill>
                  <a:latin typeface="Montserrat Medium" pitchFamily="2" charset="0"/>
                </a:rPr>
                <a:t>Redução de custos operacionais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C0F13982-80E7-F034-8C7E-BB4491B2E0D1}"/>
                </a:ext>
              </a:extLst>
            </p:cNvPr>
            <p:cNvSpPr txBox="1"/>
            <p:nvPr/>
          </p:nvSpPr>
          <p:spPr>
            <a:xfrm>
              <a:off x="588723" y="3098644"/>
              <a:ext cx="496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latin typeface="Montserrat Medium" pitchFamily="2" charset="0"/>
                </a:rPr>
                <a:t>2.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6EAE8133-C9D3-592C-4779-6639E0BEFA9A}"/>
              </a:ext>
            </a:extLst>
          </p:cNvPr>
          <p:cNvGrpSpPr/>
          <p:nvPr/>
        </p:nvGrpSpPr>
        <p:grpSpPr>
          <a:xfrm>
            <a:off x="588723" y="4596915"/>
            <a:ext cx="4910203" cy="461665"/>
            <a:chOff x="588723" y="3799067"/>
            <a:chExt cx="4910203" cy="461665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707DF590-9EBF-EDA7-A59E-1F972693C596}"/>
                </a:ext>
              </a:extLst>
            </p:cNvPr>
            <p:cNvSpPr txBox="1"/>
            <p:nvPr/>
          </p:nvSpPr>
          <p:spPr>
            <a:xfrm>
              <a:off x="993733" y="3845233"/>
              <a:ext cx="45051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chemeClr val="bg1"/>
                  </a:solidFill>
                  <a:latin typeface="Montserrat Medium" pitchFamily="2" charset="0"/>
                </a:rPr>
                <a:t>Aumento do ROI em campanhas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3549FD82-15E8-45C3-DD75-9BE2C93AB369}"/>
                </a:ext>
              </a:extLst>
            </p:cNvPr>
            <p:cNvSpPr txBox="1"/>
            <p:nvPr/>
          </p:nvSpPr>
          <p:spPr>
            <a:xfrm>
              <a:off x="588723" y="3799067"/>
              <a:ext cx="496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latin typeface="Montserrat Medium" pitchFamily="2" charset="0"/>
                </a:rPr>
                <a:t>3.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6401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18EA74E5-C9BC-19C7-A680-B462630977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365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FDF0B5E-948A-1BCA-9613-3458DF369475}"/>
              </a:ext>
            </a:extLst>
          </p:cNvPr>
          <p:cNvSpPr txBox="1"/>
          <p:nvPr/>
        </p:nvSpPr>
        <p:spPr>
          <a:xfrm>
            <a:off x="275573" y="125260"/>
            <a:ext cx="2455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Montserrat ExtraBold" pitchFamily="2" charset="0"/>
              </a:rPr>
              <a:t>Sobre o autor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2C93615-4BF3-90ED-6D31-CFA4B21C6DCD}"/>
              </a:ext>
            </a:extLst>
          </p:cNvPr>
          <p:cNvSpPr txBox="1"/>
          <p:nvPr/>
        </p:nvSpPr>
        <p:spPr>
          <a:xfrm>
            <a:off x="1503123" y="792245"/>
            <a:ext cx="265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Montserrat SemiBold" pitchFamily="2" charset="0"/>
              </a:rPr>
              <a:t>Henry Alves David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16199C5-CD18-460F-426D-94D473E622F7}"/>
              </a:ext>
            </a:extLst>
          </p:cNvPr>
          <p:cNvSpPr txBox="1"/>
          <p:nvPr/>
        </p:nvSpPr>
        <p:spPr>
          <a:xfrm>
            <a:off x="450938" y="1596293"/>
            <a:ext cx="49728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Analista de dados com foco em resolução de problemas de negócio através de dados, atuando com Python, SQL, Power BI e Excel.</a:t>
            </a:r>
          </a:p>
          <a:p>
            <a:pPr algn="ctr"/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Experiência em análise exploratória, descritiva, preditiva, visualização de dados e </a:t>
            </a:r>
            <a:r>
              <a:rPr lang="pt-BR" dirty="0" err="1">
                <a:solidFill>
                  <a:schemeClr val="bg1"/>
                </a:solidFill>
                <a:latin typeface="Montserrat SemiBold" pitchFamily="2" charset="0"/>
              </a:rPr>
              <a:t>storytelling</a:t>
            </a:r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.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BA94FF1-4794-B3E0-6E81-12CC464932CC}"/>
              </a:ext>
            </a:extLst>
          </p:cNvPr>
          <p:cNvSpPr txBox="1"/>
          <p:nvPr/>
        </p:nvSpPr>
        <p:spPr>
          <a:xfrm>
            <a:off x="6864263" y="872102"/>
            <a:ext cx="265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Conecte-se comigo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155B154-9A41-B680-4989-DABDB6573D0F}"/>
              </a:ext>
            </a:extLst>
          </p:cNvPr>
          <p:cNvSpPr txBox="1"/>
          <p:nvPr/>
        </p:nvSpPr>
        <p:spPr>
          <a:xfrm>
            <a:off x="6065728" y="1366392"/>
            <a:ext cx="580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Linkedin: </a:t>
            </a:r>
            <a:r>
              <a:rPr lang="pt-BR" dirty="0">
                <a:solidFill>
                  <a:schemeClr val="bg1"/>
                </a:solidFill>
                <a:latin typeface="Montserrat SemiBold" pitchFamily="2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https://www.linkedin.com/in/henryalvdavid/</a:t>
            </a:r>
            <a:endParaRPr lang="pt-BR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859C4CF-FA77-1955-AD86-7C645BD0631A}"/>
              </a:ext>
            </a:extLst>
          </p:cNvPr>
          <p:cNvSpPr txBox="1"/>
          <p:nvPr/>
        </p:nvSpPr>
        <p:spPr>
          <a:xfrm>
            <a:off x="6019277" y="2259869"/>
            <a:ext cx="434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Email: </a:t>
            </a:r>
            <a:r>
              <a:rPr lang="pt-BR" dirty="0">
                <a:solidFill>
                  <a:schemeClr val="bg1"/>
                </a:solidFill>
                <a:latin typeface="Montserrat SemiBold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henryalvdavid@gmail.com</a:t>
            </a:r>
            <a:endParaRPr lang="pt-BR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0119CE7-9FE2-902E-A247-CBBD7969975C}"/>
              </a:ext>
            </a:extLst>
          </p:cNvPr>
          <p:cNvSpPr txBox="1"/>
          <p:nvPr/>
        </p:nvSpPr>
        <p:spPr>
          <a:xfrm>
            <a:off x="6065728" y="2876347"/>
            <a:ext cx="425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Projetos no </a:t>
            </a:r>
            <a:r>
              <a:rPr lang="pt-BR" dirty="0" err="1">
                <a:solidFill>
                  <a:schemeClr val="bg1"/>
                </a:solidFill>
                <a:latin typeface="Montserrat SemiBold" pitchFamily="2" charset="0"/>
              </a:rPr>
              <a:t>Medium</a:t>
            </a:r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: </a:t>
            </a:r>
            <a:r>
              <a:rPr lang="pt-BR" dirty="0">
                <a:solidFill>
                  <a:schemeClr val="bg1"/>
                </a:solidFill>
                <a:latin typeface="Montserrat SemiBold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https://medium.com/@henryprojetos12</a:t>
            </a:r>
            <a:endParaRPr lang="pt-BR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63325A0-1DA8-19DF-085F-B2022AA1F43C}"/>
              </a:ext>
            </a:extLst>
          </p:cNvPr>
          <p:cNvSpPr txBox="1"/>
          <p:nvPr/>
        </p:nvSpPr>
        <p:spPr>
          <a:xfrm>
            <a:off x="6065728" y="4207424"/>
            <a:ext cx="425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Portfólio Completo </a:t>
            </a:r>
            <a:r>
              <a:rPr lang="pt-BR" dirty="0" err="1">
                <a:solidFill>
                  <a:schemeClr val="bg1"/>
                </a:solidFill>
                <a:latin typeface="Montserrat SemiBold" pitchFamily="2" charset="0"/>
              </a:rPr>
              <a:t>Git</a:t>
            </a:r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 Hub: </a:t>
            </a:r>
            <a:r>
              <a:rPr lang="pt-BR" dirty="0">
                <a:solidFill>
                  <a:schemeClr val="bg1"/>
                </a:solidFill>
                <a:latin typeface="Montserrat SemiBold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https://github.com/HenryDavid12</a:t>
            </a:r>
            <a:endParaRPr lang="pt-BR" dirty="0">
              <a:solidFill>
                <a:schemeClr val="bg1"/>
              </a:solidFill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81DE060-B846-44E6-DBB2-E6A03889E0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365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11197C1-2BA0-F50B-303C-C3CB5FE04093}"/>
              </a:ext>
            </a:extLst>
          </p:cNvPr>
          <p:cNvSpPr txBox="1"/>
          <p:nvPr/>
        </p:nvSpPr>
        <p:spPr>
          <a:xfrm>
            <a:off x="225469" y="200416"/>
            <a:ext cx="2855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Montserrat ExtraBold" pitchFamily="2" charset="0"/>
              </a:rPr>
              <a:t>Fonte de dados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CB869E6-F56D-BFC0-2A39-121B3D9FC70C}"/>
              </a:ext>
            </a:extLst>
          </p:cNvPr>
          <p:cNvSpPr txBox="1"/>
          <p:nvPr/>
        </p:nvSpPr>
        <p:spPr>
          <a:xfrm>
            <a:off x="3081401" y="750870"/>
            <a:ext cx="364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Origem do </a:t>
            </a:r>
            <a:r>
              <a:rPr lang="pt-BR" dirty="0" err="1">
                <a:solidFill>
                  <a:schemeClr val="bg1"/>
                </a:solidFill>
                <a:latin typeface="Montserrat SemiBold" pitchFamily="2" charset="0"/>
              </a:rPr>
              <a:t>dataset</a:t>
            </a:r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: </a:t>
            </a:r>
            <a:r>
              <a:rPr lang="pt-BR" dirty="0" err="1">
                <a:solidFill>
                  <a:schemeClr val="bg1"/>
                </a:solidFill>
                <a:latin typeface="Montserrat SemiBold" pitchFamily="2" charset="0"/>
              </a:rPr>
              <a:t>Kaggle</a:t>
            </a:r>
            <a:endParaRPr lang="pt-BR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E18C86F-A11C-2C4F-C9EE-07BC8D0124BC}"/>
              </a:ext>
            </a:extLst>
          </p:cNvPr>
          <p:cNvSpPr txBox="1"/>
          <p:nvPr/>
        </p:nvSpPr>
        <p:spPr>
          <a:xfrm>
            <a:off x="3075136" y="1379372"/>
            <a:ext cx="4459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Dados de campanhas de marketing realizadas por um banco europeu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45D8AEF-B214-8748-277F-02CF4A807A60}"/>
              </a:ext>
            </a:extLst>
          </p:cNvPr>
          <p:cNvSpPr txBox="1"/>
          <p:nvPr/>
        </p:nvSpPr>
        <p:spPr>
          <a:xfrm>
            <a:off x="3081401" y="2138406"/>
            <a:ext cx="4860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Base com 45.211 registros e 17 variáveis sobre perfil, histórico e interações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4314BC6-FB6E-9C6A-0BED-FB7219A0DFF3}"/>
              </a:ext>
            </a:extLst>
          </p:cNvPr>
          <p:cNvSpPr txBox="1"/>
          <p:nvPr/>
        </p:nvSpPr>
        <p:spPr>
          <a:xfrm>
            <a:off x="3081401" y="2893563"/>
            <a:ext cx="4860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Inclui informações como: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07C804-F70C-6453-4AA8-5BE159CE0DE8}"/>
              </a:ext>
            </a:extLst>
          </p:cNvPr>
          <p:cNvSpPr txBox="1"/>
          <p:nvPr/>
        </p:nvSpPr>
        <p:spPr>
          <a:xfrm>
            <a:off x="3081401" y="3371721"/>
            <a:ext cx="4860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Idade, saldo bancário, estado civil, profissão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4A2244B-6B91-84F6-7128-598B9C53F80F}"/>
              </a:ext>
            </a:extLst>
          </p:cNvPr>
          <p:cNvSpPr txBox="1"/>
          <p:nvPr/>
        </p:nvSpPr>
        <p:spPr>
          <a:xfrm>
            <a:off x="3081401" y="4126878"/>
            <a:ext cx="4860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Detalhes da campanha, números de contato, meio de contato, resposta anterior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041464A-905A-9506-306F-6CE770DC6126}"/>
              </a:ext>
            </a:extLst>
          </p:cNvPr>
          <p:cNvSpPr txBox="1"/>
          <p:nvPr/>
        </p:nvSpPr>
        <p:spPr>
          <a:xfrm>
            <a:off x="3081401" y="5159034"/>
            <a:ext cx="4860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Indicador de adesão ao produto: Depósito a prazo bancário</a:t>
            </a:r>
          </a:p>
        </p:txBody>
      </p:sp>
    </p:spTree>
    <p:extLst>
      <p:ext uri="{BB962C8B-B14F-4D97-AF65-F5344CB8AC3E}">
        <p14:creationId xmlns:p14="http://schemas.microsoft.com/office/powerpoint/2010/main" val="45443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DD2F40ED-B046-B9AF-C883-B3A05F9F3D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365D">
              <a:alpha val="9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BEA6E2C5-2A75-37F3-113F-3FFEDF493D43}"/>
              </a:ext>
            </a:extLst>
          </p:cNvPr>
          <p:cNvSpPr/>
          <p:nvPr/>
        </p:nvSpPr>
        <p:spPr>
          <a:xfrm>
            <a:off x="958240" y="2705620"/>
            <a:ext cx="3499975" cy="4459267"/>
          </a:xfrm>
          <a:prstGeom prst="roundRect">
            <a:avLst/>
          </a:prstGeom>
          <a:noFill/>
          <a:ln w="28575">
            <a:solidFill>
              <a:schemeClr val="bg1">
                <a:alpha val="5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5597E69-2F6A-B964-A0B6-35EEFA944636}"/>
              </a:ext>
            </a:extLst>
          </p:cNvPr>
          <p:cNvSpPr txBox="1"/>
          <p:nvPr/>
        </p:nvSpPr>
        <p:spPr>
          <a:xfrm>
            <a:off x="1040070" y="2986899"/>
            <a:ext cx="3365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 Light" pitchFamily="2" charset="0"/>
              </a:rPr>
              <a:t>Limpeza e preparação de dados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C560BEB-C4D3-EC5C-6814-780BD83F3624}"/>
              </a:ext>
            </a:extLst>
          </p:cNvPr>
          <p:cNvSpPr txBox="1"/>
          <p:nvPr/>
        </p:nvSpPr>
        <p:spPr>
          <a:xfrm>
            <a:off x="1119631" y="1336318"/>
            <a:ext cx="3206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pc="300" dirty="0">
                <a:solidFill>
                  <a:schemeClr val="bg1"/>
                </a:solidFill>
                <a:latin typeface="Montserrat SemiBold" pitchFamily="2" charset="0"/>
              </a:rPr>
              <a:t>Metodologias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E995A5C-BE4B-2136-ECE7-E11F6125CBC2}"/>
              </a:ext>
            </a:extLst>
          </p:cNvPr>
          <p:cNvSpPr txBox="1"/>
          <p:nvPr/>
        </p:nvSpPr>
        <p:spPr>
          <a:xfrm>
            <a:off x="1029103" y="3952742"/>
            <a:ext cx="335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 Light" pitchFamily="2" charset="0"/>
              </a:rPr>
              <a:t>Análise Exploratória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052C153-0191-4828-FD38-15CA286C1492}"/>
              </a:ext>
            </a:extLst>
          </p:cNvPr>
          <p:cNvSpPr txBox="1"/>
          <p:nvPr/>
        </p:nvSpPr>
        <p:spPr>
          <a:xfrm>
            <a:off x="1040070" y="5371163"/>
            <a:ext cx="3418145" cy="349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latin typeface="Montserrat Light" pitchFamily="2" charset="0"/>
              </a:rPr>
              <a:t>Construção de Dashboards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633F3A-5A45-B169-DBAD-48A67CE136F0}"/>
              </a:ext>
            </a:extLst>
          </p:cNvPr>
          <p:cNvSpPr txBox="1"/>
          <p:nvPr/>
        </p:nvSpPr>
        <p:spPr>
          <a:xfrm>
            <a:off x="7936804" y="3006021"/>
            <a:ext cx="3499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 Light" pitchFamily="2" charset="0"/>
              </a:rPr>
              <a:t>Python(Pandas, </a:t>
            </a:r>
            <a:r>
              <a:rPr lang="pt-BR" dirty="0" err="1">
                <a:solidFill>
                  <a:schemeClr val="bg1"/>
                </a:solidFill>
                <a:latin typeface="Montserrat Light" pitchFamily="2" charset="0"/>
              </a:rPr>
              <a:t>Plotly</a:t>
            </a:r>
            <a:r>
              <a:rPr lang="pt-BR" dirty="0">
                <a:solidFill>
                  <a:schemeClr val="bg1"/>
                </a:solidFill>
                <a:latin typeface="Montserrat Light" pitchFamily="2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Montserrat Light" pitchFamily="2" charset="0"/>
              </a:rPr>
              <a:t>Seaborn</a:t>
            </a:r>
            <a:r>
              <a:rPr lang="pt-BR" dirty="0">
                <a:solidFill>
                  <a:schemeClr val="bg1"/>
                </a:solidFill>
                <a:latin typeface="Montserrat Light" pitchFamily="2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Montserrat Light" pitchFamily="2" charset="0"/>
              </a:rPr>
              <a:t>Matplotlib</a:t>
            </a:r>
            <a:r>
              <a:rPr lang="pt-BR" dirty="0">
                <a:solidFill>
                  <a:schemeClr val="bg1"/>
                </a:solidFill>
                <a:latin typeface="Montserrat Light" pitchFamily="2" charset="0"/>
              </a:rPr>
              <a:t>)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FA8F82A-4607-75E5-0A43-BA700C33A42F}"/>
              </a:ext>
            </a:extLst>
          </p:cNvPr>
          <p:cNvSpPr txBox="1"/>
          <p:nvPr/>
        </p:nvSpPr>
        <p:spPr>
          <a:xfrm>
            <a:off x="7936804" y="3952742"/>
            <a:ext cx="258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 Light" pitchFamily="2" charset="0"/>
              </a:rPr>
              <a:t>Power BI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1D89BE7-D81A-19D9-97AF-FA726C9AA34A}"/>
              </a:ext>
            </a:extLst>
          </p:cNvPr>
          <p:cNvSpPr txBox="1"/>
          <p:nvPr/>
        </p:nvSpPr>
        <p:spPr>
          <a:xfrm>
            <a:off x="1043838" y="4661910"/>
            <a:ext cx="335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 Light" pitchFamily="2" charset="0"/>
              </a:rPr>
              <a:t>Modelagem Preditiva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2B06A39-8C10-8851-BE33-89805ABBCB41}"/>
              </a:ext>
            </a:extLst>
          </p:cNvPr>
          <p:cNvSpPr txBox="1"/>
          <p:nvPr/>
        </p:nvSpPr>
        <p:spPr>
          <a:xfrm>
            <a:off x="7936804" y="4619570"/>
            <a:ext cx="191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 Light" pitchFamily="2" charset="0"/>
              </a:rPr>
              <a:t>Estatística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656E203-C312-9D5B-8A61-D66DB6077AC8}"/>
              </a:ext>
            </a:extLst>
          </p:cNvPr>
          <p:cNvSpPr txBox="1"/>
          <p:nvPr/>
        </p:nvSpPr>
        <p:spPr>
          <a:xfrm>
            <a:off x="7936804" y="1375048"/>
            <a:ext cx="3206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pc="300" dirty="0">
                <a:solidFill>
                  <a:schemeClr val="bg1"/>
                </a:solidFill>
                <a:latin typeface="Montserrat SemiBold" pitchFamily="2" charset="0"/>
              </a:rPr>
              <a:t>Ferramentas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C4A77E6D-9D9F-873C-32DF-CA524D606457}"/>
              </a:ext>
            </a:extLst>
          </p:cNvPr>
          <p:cNvSpPr/>
          <p:nvPr/>
        </p:nvSpPr>
        <p:spPr>
          <a:xfrm>
            <a:off x="7790149" y="2705619"/>
            <a:ext cx="3499975" cy="4459267"/>
          </a:xfrm>
          <a:prstGeom prst="roundRect">
            <a:avLst/>
          </a:prstGeom>
          <a:noFill/>
          <a:ln w="28575">
            <a:solidFill>
              <a:schemeClr val="bg1">
                <a:alpha val="5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21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2FA3B20-A73E-A049-410C-0F6B4047F6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365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3348E08-71DC-8AED-F22C-9659C06F433C}"/>
              </a:ext>
            </a:extLst>
          </p:cNvPr>
          <p:cNvSpPr txBox="1"/>
          <p:nvPr/>
        </p:nvSpPr>
        <p:spPr>
          <a:xfrm>
            <a:off x="242934" y="246975"/>
            <a:ext cx="35545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Montserrat ExtraBold" pitchFamily="2" charset="0"/>
              </a:rPr>
              <a:t>Problema de Negócio e  Objetivo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53E6B80-5463-737D-107A-225CD2C90973}"/>
              </a:ext>
            </a:extLst>
          </p:cNvPr>
          <p:cNvSpPr txBox="1"/>
          <p:nvPr/>
        </p:nvSpPr>
        <p:spPr>
          <a:xfrm>
            <a:off x="4687910" y="682580"/>
            <a:ext cx="56151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Light" pitchFamily="2" charset="0"/>
                <a:cs typeface="Calibri" panose="020F0502020204030204" pitchFamily="34" charset="0"/>
              </a:rPr>
              <a:t>A empresa bancária europeia se encontra em dificuldades no quesito de retenção de clientes para o seu produto: Depósito a prazo bancário</a:t>
            </a:r>
            <a:r>
              <a:rPr lang="pt-BR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E4722EE-23A5-24FF-0B7D-69E8C6125EB8}"/>
              </a:ext>
            </a:extLst>
          </p:cNvPr>
          <p:cNvSpPr txBox="1"/>
          <p:nvPr/>
        </p:nvSpPr>
        <p:spPr>
          <a:xfrm>
            <a:off x="4687910" y="1816635"/>
            <a:ext cx="47441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Montserrat Light" pitchFamily="2" charset="0"/>
                <a:cs typeface="Calibri" panose="020F0502020204030204" pitchFamily="34" charset="0"/>
              </a:rPr>
              <a:t>Destarte, o objetivo principal é o aumento da a taxa de aquisição do produto, utilizando análise de dados a fim da otimização de campanhas, eficiência e menos custo.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1E6BD77-3591-E43E-B8B5-CC00E790508B}"/>
              </a:ext>
            </a:extLst>
          </p:cNvPr>
          <p:cNvSpPr txBox="1"/>
          <p:nvPr/>
        </p:nvSpPr>
        <p:spPr>
          <a:xfrm>
            <a:off x="4562121" y="3817183"/>
            <a:ext cx="2868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Montserrat SemiBold" pitchFamily="2" charset="0"/>
              </a:rPr>
              <a:t>Impacto Esperado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073B37F-FCB4-43BE-85CA-BCABC5A04677}"/>
              </a:ext>
            </a:extLst>
          </p:cNvPr>
          <p:cNvSpPr txBox="1"/>
          <p:nvPr/>
        </p:nvSpPr>
        <p:spPr>
          <a:xfrm>
            <a:off x="4687910" y="4335685"/>
            <a:ext cx="4368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latin typeface="Montserrat Light" pitchFamily="2" charset="0"/>
                <a:cs typeface="Calibri" panose="020F0502020204030204" pitchFamily="34" charset="0"/>
              </a:rPr>
              <a:t>Redução de custos com campanhas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EEA03CA-554C-02B2-82A9-D413E97A439B}"/>
              </a:ext>
            </a:extLst>
          </p:cNvPr>
          <p:cNvSpPr txBox="1"/>
          <p:nvPr/>
        </p:nvSpPr>
        <p:spPr>
          <a:xfrm>
            <a:off x="4687910" y="4705017"/>
            <a:ext cx="391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 Light" pitchFamily="2" charset="0"/>
                <a:cs typeface="Calibri" panose="020F0502020204030204" pitchFamily="34" charset="0"/>
              </a:rPr>
              <a:t>Melhoria na taxa de conversão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3A99C20-BCB3-F6CC-BEC0-D8BBAE421C94}"/>
              </a:ext>
            </a:extLst>
          </p:cNvPr>
          <p:cNvSpPr txBox="1"/>
          <p:nvPr/>
        </p:nvSpPr>
        <p:spPr>
          <a:xfrm>
            <a:off x="4687910" y="5023464"/>
            <a:ext cx="391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 Light" pitchFamily="2" charset="0"/>
                <a:cs typeface="Calibri" panose="020F0502020204030204" pitchFamily="34" charset="0"/>
              </a:rPr>
              <a:t>Redução de Inadimplência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D360329-D28A-D3F2-BF8E-997D85000F96}"/>
              </a:ext>
            </a:extLst>
          </p:cNvPr>
          <p:cNvSpPr txBox="1"/>
          <p:nvPr/>
        </p:nvSpPr>
        <p:spPr>
          <a:xfrm>
            <a:off x="4687910" y="5392796"/>
            <a:ext cx="391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 Light" pitchFamily="2" charset="0"/>
                <a:cs typeface="Calibri" panose="020F0502020204030204" pitchFamily="34" charset="0"/>
              </a:rPr>
              <a:t>Segmentação Inteligente</a:t>
            </a:r>
          </a:p>
        </p:txBody>
      </p:sp>
    </p:spTree>
    <p:extLst>
      <p:ext uri="{BB962C8B-B14F-4D97-AF65-F5344CB8AC3E}">
        <p14:creationId xmlns:p14="http://schemas.microsoft.com/office/powerpoint/2010/main" val="407431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00163E13-1AD5-1D84-7D90-38B3A0CA64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365D">
              <a:alpha val="9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BF10A3C-0265-9827-292D-60CD1ED56CA4}"/>
              </a:ext>
            </a:extLst>
          </p:cNvPr>
          <p:cNvSpPr/>
          <p:nvPr/>
        </p:nvSpPr>
        <p:spPr>
          <a:xfrm>
            <a:off x="-1" y="755406"/>
            <a:ext cx="4293031" cy="205489"/>
          </a:xfrm>
          <a:prstGeom prst="rect">
            <a:avLst/>
          </a:prstGeom>
          <a:solidFill>
            <a:srgbClr val="1B365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2C56186-B29C-E970-A182-0DE36C97B773}"/>
              </a:ext>
            </a:extLst>
          </p:cNvPr>
          <p:cNvSpPr txBox="1"/>
          <p:nvPr/>
        </p:nvSpPr>
        <p:spPr>
          <a:xfrm>
            <a:off x="685534" y="437675"/>
            <a:ext cx="2404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Montserrat ExtraBold" pitchFamily="2" charset="0"/>
              </a:rPr>
              <a:t>Visão Geral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2338715-18F5-7C37-B51A-1A8AFB59476C}"/>
              </a:ext>
            </a:extLst>
          </p:cNvPr>
          <p:cNvSpPr txBox="1"/>
          <p:nvPr/>
        </p:nvSpPr>
        <p:spPr>
          <a:xfrm>
            <a:off x="1434621" y="1398570"/>
            <a:ext cx="60809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Montserrat SemiBold" pitchFamily="2" charset="0"/>
              </a:rPr>
              <a:t>Apenas  11% dos clientes são adeptos ao depósito a prazo bancário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5474749-2355-A469-DF17-FB2602145300}"/>
              </a:ext>
            </a:extLst>
          </p:cNvPr>
          <p:cNvSpPr txBox="1"/>
          <p:nvPr/>
        </p:nvSpPr>
        <p:spPr>
          <a:xfrm>
            <a:off x="1434620" y="2855577"/>
            <a:ext cx="52542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Montserrat Medium" pitchFamily="2" charset="0"/>
              </a:rPr>
              <a:t>Isto ocorre pela falta de otimização das campanhas de marketing, contendo uma boa quantidade de contatos com o tipo de cluster menos efetivo, desta forma, resultando em menor conversão.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90193850-40B8-EC20-FD3D-5774245C1C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8461075"/>
              </p:ext>
            </p:extLst>
          </p:nvPr>
        </p:nvGraphicFramePr>
        <p:xfrm>
          <a:off x="7559376" y="755406"/>
          <a:ext cx="3947090" cy="5286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19595BD3-5435-AFF8-D024-2500789B23CC}"/>
              </a:ext>
            </a:extLst>
          </p:cNvPr>
          <p:cNvSpPr txBox="1"/>
          <p:nvPr/>
        </p:nvSpPr>
        <p:spPr>
          <a:xfrm>
            <a:off x="7711079" y="960895"/>
            <a:ext cx="68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89%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7B07AD6-1C62-B011-4C7A-8DDCA32B7006}"/>
              </a:ext>
            </a:extLst>
          </p:cNvPr>
          <p:cNvSpPr txBox="1"/>
          <p:nvPr/>
        </p:nvSpPr>
        <p:spPr>
          <a:xfrm>
            <a:off x="9717330" y="5033942"/>
            <a:ext cx="61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11%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A3F0F4B-6FC6-AB03-4C1D-D961A8067387}"/>
              </a:ext>
            </a:extLst>
          </p:cNvPr>
          <p:cNvSpPr txBox="1"/>
          <p:nvPr/>
        </p:nvSpPr>
        <p:spPr>
          <a:xfrm>
            <a:off x="7422981" y="6142207"/>
            <a:ext cx="125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ontserrat Medium" pitchFamily="2" charset="0"/>
              </a:rPr>
              <a:t>Não Aderiu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9FA7367-12A4-9C85-4468-51BC3ED5B0DC}"/>
              </a:ext>
            </a:extLst>
          </p:cNvPr>
          <p:cNvSpPr txBox="1"/>
          <p:nvPr/>
        </p:nvSpPr>
        <p:spPr>
          <a:xfrm>
            <a:off x="9397917" y="6064126"/>
            <a:ext cx="125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Montserrat Medium" pitchFamily="2" charset="0"/>
              </a:rPr>
              <a:t>Aderiu</a:t>
            </a:r>
          </a:p>
        </p:txBody>
      </p:sp>
    </p:spTree>
    <p:extLst>
      <p:ext uri="{BB962C8B-B14F-4D97-AF65-F5344CB8AC3E}">
        <p14:creationId xmlns:p14="http://schemas.microsoft.com/office/powerpoint/2010/main" val="273297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00163E13-1AD5-1D84-7D90-38B3A0CA64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365D">
              <a:alpha val="9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BF10A3C-0265-9827-292D-60CD1ED56CA4}"/>
              </a:ext>
            </a:extLst>
          </p:cNvPr>
          <p:cNvSpPr/>
          <p:nvPr/>
        </p:nvSpPr>
        <p:spPr>
          <a:xfrm>
            <a:off x="-1" y="755406"/>
            <a:ext cx="4293031" cy="205489"/>
          </a:xfrm>
          <a:prstGeom prst="rect">
            <a:avLst/>
          </a:prstGeom>
          <a:solidFill>
            <a:srgbClr val="1B365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2C56186-B29C-E970-A182-0DE36C97B773}"/>
              </a:ext>
            </a:extLst>
          </p:cNvPr>
          <p:cNvSpPr txBox="1"/>
          <p:nvPr/>
        </p:nvSpPr>
        <p:spPr>
          <a:xfrm>
            <a:off x="685534" y="437675"/>
            <a:ext cx="2404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Montserrat ExtraBold" pitchFamily="2" charset="0"/>
              </a:rPr>
              <a:t>Clusters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90193850-40B8-EC20-FD3D-5774245C1C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959401"/>
              </p:ext>
            </p:extLst>
          </p:nvPr>
        </p:nvGraphicFramePr>
        <p:xfrm>
          <a:off x="7559376" y="755406"/>
          <a:ext cx="3947090" cy="5286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19595BD3-5435-AFF8-D024-2500789B23CC}"/>
              </a:ext>
            </a:extLst>
          </p:cNvPr>
          <p:cNvSpPr txBox="1"/>
          <p:nvPr/>
        </p:nvSpPr>
        <p:spPr>
          <a:xfrm>
            <a:off x="7610872" y="816031"/>
            <a:ext cx="68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46%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7B07AD6-1C62-B011-4C7A-8DDCA32B7006}"/>
              </a:ext>
            </a:extLst>
          </p:cNvPr>
          <p:cNvSpPr txBox="1"/>
          <p:nvPr/>
        </p:nvSpPr>
        <p:spPr>
          <a:xfrm>
            <a:off x="9188441" y="2199293"/>
            <a:ext cx="71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32%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A3F0F4B-6FC6-AB03-4C1D-D961A8067387}"/>
              </a:ext>
            </a:extLst>
          </p:cNvPr>
          <p:cNvSpPr txBox="1"/>
          <p:nvPr/>
        </p:nvSpPr>
        <p:spPr>
          <a:xfrm>
            <a:off x="7422982" y="6142207"/>
            <a:ext cx="1057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ontserrat Medium" pitchFamily="2" charset="0"/>
              </a:rPr>
              <a:t>Cluster 2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9FA7367-12A4-9C85-4468-51BC3ED5B0DC}"/>
              </a:ext>
            </a:extLst>
          </p:cNvPr>
          <p:cNvSpPr txBox="1"/>
          <p:nvPr/>
        </p:nvSpPr>
        <p:spPr>
          <a:xfrm>
            <a:off x="8915194" y="6142206"/>
            <a:ext cx="125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Montserrat Medium" pitchFamily="2" charset="0"/>
              </a:rPr>
              <a:t>Cluster 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3DEC522-F176-F98E-2E61-C79097DD70F8}"/>
              </a:ext>
            </a:extLst>
          </p:cNvPr>
          <p:cNvSpPr txBox="1"/>
          <p:nvPr/>
        </p:nvSpPr>
        <p:spPr>
          <a:xfrm>
            <a:off x="1352811" y="1645295"/>
            <a:ext cx="34947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itchFamily="2" charset="0"/>
              </a:rPr>
              <a:t>O cluster com maior  frequência em aquisição é o “2” contendo 46%, contudo é o maior em concentração de clientes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4AEBB5-AF5A-2D85-8B6B-208B237C7C82}"/>
              </a:ext>
            </a:extLst>
          </p:cNvPr>
          <p:cNvSpPr txBox="1"/>
          <p:nvPr/>
        </p:nvSpPr>
        <p:spPr>
          <a:xfrm>
            <a:off x="1343151" y="3189039"/>
            <a:ext cx="34947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itchFamily="2" charset="0"/>
              </a:rPr>
              <a:t>Os clusters “0” e “1” são mais equilibrados, contendo uma concentração menor de clientes, portanto, possui uma quantidade significativa de aquisições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B4395BE-EA83-C8AD-B1E0-8B63ED37B243}"/>
              </a:ext>
            </a:extLst>
          </p:cNvPr>
          <p:cNvSpPr txBox="1"/>
          <p:nvPr/>
        </p:nvSpPr>
        <p:spPr>
          <a:xfrm>
            <a:off x="10420405" y="6142206"/>
            <a:ext cx="125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Montserrat Medium" pitchFamily="2" charset="0"/>
              </a:rPr>
              <a:t>Cluster 0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03C8870-5073-F3F5-CB22-8A6F6553EB74}"/>
              </a:ext>
            </a:extLst>
          </p:cNvPr>
          <p:cNvSpPr txBox="1"/>
          <p:nvPr/>
        </p:nvSpPr>
        <p:spPr>
          <a:xfrm>
            <a:off x="10795407" y="3244334"/>
            <a:ext cx="71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22%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63F38DA-D65B-E344-2707-04A39C9BEEEC}"/>
              </a:ext>
            </a:extLst>
          </p:cNvPr>
          <p:cNvSpPr txBox="1"/>
          <p:nvPr/>
        </p:nvSpPr>
        <p:spPr>
          <a:xfrm>
            <a:off x="7454600" y="285836"/>
            <a:ext cx="417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Probabilidade de Aquisição</a:t>
            </a:r>
          </a:p>
        </p:txBody>
      </p:sp>
    </p:spTree>
    <p:extLst>
      <p:ext uri="{BB962C8B-B14F-4D97-AF65-F5344CB8AC3E}">
        <p14:creationId xmlns:p14="http://schemas.microsoft.com/office/powerpoint/2010/main" val="220998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ABC6CE71-8C94-D41C-C45E-780B79FCF3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365D">
              <a:alpha val="90000"/>
            </a:srgbClr>
          </a:solidFill>
          <a:ln>
            <a:solidFill>
              <a:schemeClr val="bg1">
                <a:alpha val="5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3C20C55-A42D-8A6C-5A59-A56EE4B9B805}"/>
              </a:ext>
            </a:extLst>
          </p:cNvPr>
          <p:cNvSpPr txBox="1"/>
          <p:nvPr/>
        </p:nvSpPr>
        <p:spPr>
          <a:xfrm>
            <a:off x="3285641" y="178589"/>
            <a:ext cx="51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pc="300" dirty="0">
                <a:solidFill>
                  <a:schemeClr val="bg1"/>
                </a:solidFill>
                <a:latin typeface="Montserrat ExtraBold" pitchFamily="2" charset="0"/>
              </a:rPr>
              <a:t>Principais Insights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4DDC88A-97F7-71F4-35B1-963FDA45EE40}"/>
              </a:ext>
            </a:extLst>
          </p:cNvPr>
          <p:cNvSpPr/>
          <p:nvPr/>
        </p:nvSpPr>
        <p:spPr>
          <a:xfrm>
            <a:off x="6635401" y="1362112"/>
            <a:ext cx="2229633" cy="4503106"/>
          </a:xfrm>
          <a:prstGeom prst="roundRect">
            <a:avLst/>
          </a:prstGeom>
          <a:noFill/>
          <a:ln w="28575">
            <a:solidFill>
              <a:schemeClr val="bg1">
                <a:alpha val="5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55F65B9-6433-5DEC-128D-77D0DB062897}"/>
              </a:ext>
            </a:extLst>
          </p:cNvPr>
          <p:cNvSpPr txBox="1"/>
          <p:nvPr/>
        </p:nvSpPr>
        <p:spPr>
          <a:xfrm>
            <a:off x="6474649" y="1362113"/>
            <a:ext cx="2551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Perfis com maior conversão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91368909-0CB0-8063-8616-62FABFC07F3F}"/>
              </a:ext>
            </a:extLst>
          </p:cNvPr>
          <p:cNvGrpSpPr/>
          <p:nvPr/>
        </p:nvGrpSpPr>
        <p:grpSpPr>
          <a:xfrm>
            <a:off x="103340" y="1362113"/>
            <a:ext cx="2551135" cy="4503107"/>
            <a:chOff x="424842" y="1362112"/>
            <a:chExt cx="2551135" cy="4503107"/>
          </a:xfrm>
        </p:grpSpPr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DDA86566-5E89-1330-AB99-451A78BB13DC}"/>
                </a:ext>
              </a:extLst>
            </p:cNvPr>
            <p:cNvSpPr/>
            <p:nvPr/>
          </p:nvSpPr>
          <p:spPr>
            <a:xfrm>
              <a:off x="585593" y="1362113"/>
              <a:ext cx="2229633" cy="4503106"/>
            </a:xfrm>
            <a:prstGeom prst="roundRect">
              <a:avLst/>
            </a:prstGeom>
            <a:noFill/>
            <a:ln w="28575">
              <a:solidFill>
                <a:schemeClr val="bg1">
                  <a:alpha val="55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0CF1310-4FFC-057B-44AA-9A00E83995D8}"/>
                </a:ext>
              </a:extLst>
            </p:cNvPr>
            <p:cNvSpPr txBox="1"/>
            <p:nvPr/>
          </p:nvSpPr>
          <p:spPr>
            <a:xfrm>
              <a:off x="424842" y="1362112"/>
              <a:ext cx="25511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Montserrat SemiBold" pitchFamily="2" charset="0"/>
                </a:rPr>
                <a:t>Duração da chamada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A2730917-2DA3-3982-BA04-80125E1032B9}"/>
                </a:ext>
              </a:extLst>
            </p:cNvPr>
            <p:cNvSpPr txBox="1"/>
            <p:nvPr/>
          </p:nvSpPr>
          <p:spPr>
            <a:xfrm>
              <a:off x="705634" y="2354892"/>
              <a:ext cx="198955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Montserrat Medium" pitchFamily="2" charset="0"/>
                </a:rPr>
                <a:t>Chamadas que ultrapassam 200 segundos tem uma maior probabilidade de conversão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E8E07A87-933A-D181-4DA8-140AEB8CD33C}"/>
              </a:ext>
            </a:extLst>
          </p:cNvPr>
          <p:cNvGrpSpPr/>
          <p:nvPr/>
        </p:nvGrpSpPr>
        <p:grpSpPr>
          <a:xfrm>
            <a:off x="3469187" y="1362112"/>
            <a:ext cx="2551135" cy="4503106"/>
            <a:chOff x="4951958" y="1362113"/>
            <a:chExt cx="2551135" cy="4503106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FB646FC3-A621-F76D-64CA-31E959C77094}"/>
                </a:ext>
              </a:extLst>
            </p:cNvPr>
            <p:cNvSpPr/>
            <p:nvPr/>
          </p:nvSpPr>
          <p:spPr>
            <a:xfrm>
              <a:off x="5112708" y="1362113"/>
              <a:ext cx="2229633" cy="4503106"/>
            </a:xfrm>
            <a:prstGeom prst="roundRect">
              <a:avLst/>
            </a:prstGeom>
            <a:noFill/>
            <a:ln w="28575">
              <a:solidFill>
                <a:schemeClr val="bg1">
                  <a:alpha val="55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1BEF5F22-4345-299E-8575-2BCB096696BE}"/>
                </a:ext>
              </a:extLst>
            </p:cNvPr>
            <p:cNvSpPr txBox="1"/>
            <p:nvPr/>
          </p:nvSpPr>
          <p:spPr>
            <a:xfrm>
              <a:off x="4951958" y="1362113"/>
              <a:ext cx="2551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Montserrat SemiBold" pitchFamily="2" charset="0"/>
                </a:rPr>
                <a:t>Inadimplência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C03CF58-8E61-4653-28AB-F072EAB315CE}"/>
                </a:ext>
              </a:extLst>
            </p:cNvPr>
            <p:cNvSpPr txBox="1"/>
            <p:nvPr/>
          </p:nvSpPr>
          <p:spPr>
            <a:xfrm>
              <a:off x="5219180" y="1997839"/>
              <a:ext cx="198955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Montserrat Medium" pitchFamily="2" charset="0"/>
                </a:rPr>
                <a:t>Uma das características de baixa conversão, dentre as situações, os inadimplentes possuem a menor taxa de aquisição.</a:t>
              </a:r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F49AF73-E1A3-374E-8977-D2F02EF93909}"/>
              </a:ext>
            </a:extLst>
          </p:cNvPr>
          <p:cNvSpPr txBox="1"/>
          <p:nvPr/>
        </p:nvSpPr>
        <p:spPr>
          <a:xfrm>
            <a:off x="6666584" y="2201676"/>
            <a:ext cx="2167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 Medium" pitchFamily="2" charset="0"/>
              </a:rPr>
              <a:t>Faixa etária de 30 a 60 anos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BA8145E-1403-E29B-B27E-4383955F9DBD}"/>
              </a:ext>
            </a:extLst>
          </p:cNvPr>
          <p:cNvSpPr txBox="1"/>
          <p:nvPr/>
        </p:nvSpPr>
        <p:spPr>
          <a:xfrm>
            <a:off x="6763378" y="2961510"/>
            <a:ext cx="19001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 Medium" pitchFamily="2" charset="0"/>
              </a:rPr>
              <a:t>Profissões: Management, blue-colar, </a:t>
            </a:r>
            <a:r>
              <a:rPr lang="pt-BR" dirty="0" err="1">
                <a:solidFill>
                  <a:schemeClr val="bg1"/>
                </a:solidFill>
                <a:latin typeface="Montserrat Medium" pitchFamily="2" charset="0"/>
              </a:rPr>
              <a:t>technician</a:t>
            </a:r>
            <a:endParaRPr lang="pt-BR" dirty="0">
              <a:solidFill>
                <a:schemeClr val="bg1"/>
              </a:solidFill>
              <a:latin typeface="Montserrat Medium" pitchFamily="2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B3E4140-A0A7-E624-85CC-1D4C08CA0D44}"/>
              </a:ext>
            </a:extLst>
          </p:cNvPr>
          <p:cNvSpPr txBox="1"/>
          <p:nvPr/>
        </p:nvSpPr>
        <p:spPr>
          <a:xfrm>
            <a:off x="6635401" y="4552341"/>
            <a:ext cx="2167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 Medium" pitchFamily="2" charset="0"/>
              </a:rPr>
              <a:t>Maior taxa de conversão:</a:t>
            </a:r>
          </a:p>
          <a:p>
            <a:pPr algn="ctr"/>
            <a:r>
              <a:rPr lang="pt-BR" dirty="0" err="1">
                <a:solidFill>
                  <a:schemeClr val="bg1"/>
                </a:solidFill>
                <a:latin typeface="Montserrat Medium" pitchFamily="2" charset="0"/>
              </a:rPr>
              <a:t>Student</a:t>
            </a:r>
            <a:r>
              <a:rPr lang="pt-BR" dirty="0">
                <a:solidFill>
                  <a:schemeClr val="bg1"/>
                </a:solidFill>
                <a:latin typeface="Montserrat Medium" pitchFamily="2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Montserrat Medium" pitchFamily="2" charset="0"/>
              </a:rPr>
              <a:t>retired</a:t>
            </a:r>
            <a:endParaRPr lang="pt-BR" dirty="0">
              <a:solidFill>
                <a:schemeClr val="bg1"/>
              </a:solidFill>
              <a:latin typeface="Montserrat Medium" pitchFamily="2" charset="0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58ADF8C9-47EC-90FC-B806-12E08367CAFA}"/>
              </a:ext>
            </a:extLst>
          </p:cNvPr>
          <p:cNvSpPr/>
          <p:nvPr/>
        </p:nvSpPr>
        <p:spPr>
          <a:xfrm>
            <a:off x="9502684" y="1358784"/>
            <a:ext cx="2229633" cy="4503106"/>
          </a:xfrm>
          <a:prstGeom prst="roundRect">
            <a:avLst/>
          </a:prstGeom>
          <a:noFill/>
          <a:ln w="28575">
            <a:solidFill>
              <a:schemeClr val="bg1">
                <a:alpha val="5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C432EC5-7311-18E9-58EE-937B09ECE9D4}"/>
              </a:ext>
            </a:extLst>
          </p:cNvPr>
          <p:cNvSpPr txBox="1"/>
          <p:nvPr/>
        </p:nvSpPr>
        <p:spPr>
          <a:xfrm>
            <a:off x="9666564" y="1362112"/>
            <a:ext cx="1901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Tipo de Contatos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D84C0E4-2DFF-794D-EECB-C732524AA54B}"/>
              </a:ext>
            </a:extLst>
          </p:cNvPr>
          <p:cNvSpPr txBox="1"/>
          <p:nvPr/>
        </p:nvSpPr>
        <p:spPr>
          <a:xfrm>
            <a:off x="9640865" y="2201676"/>
            <a:ext cx="19529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Montserrat Medium" pitchFamily="2" charset="0"/>
              </a:rPr>
              <a:t>Celular é o meio de comunicação com a maior taxa de conversão, com 82%</a:t>
            </a:r>
          </a:p>
        </p:txBody>
      </p:sp>
    </p:spTree>
    <p:extLst>
      <p:ext uri="{BB962C8B-B14F-4D97-AF65-F5344CB8AC3E}">
        <p14:creationId xmlns:p14="http://schemas.microsoft.com/office/powerpoint/2010/main" val="1925447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6DD8D922-AE49-3587-430C-33D01CEBEC69}"/>
              </a:ext>
            </a:extLst>
          </p:cNvPr>
          <p:cNvSpPr/>
          <p:nvPr/>
        </p:nvSpPr>
        <p:spPr>
          <a:xfrm>
            <a:off x="0" y="12526"/>
            <a:ext cx="12192000" cy="6858000"/>
          </a:xfrm>
          <a:prstGeom prst="rect">
            <a:avLst/>
          </a:prstGeom>
          <a:solidFill>
            <a:srgbClr val="1B365D">
              <a:alpha val="9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89956E3-413B-B215-E718-433BABF3B4EA}"/>
              </a:ext>
            </a:extLst>
          </p:cNvPr>
          <p:cNvSpPr txBox="1"/>
          <p:nvPr/>
        </p:nvSpPr>
        <p:spPr>
          <a:xfrm>
            <a:off x="392481" y="371942"/>
            <a:ext cx="4697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Montserrat ExtraBold" pitchFamily="2" charset="0"/>
              </a:rPr>
              <a:t>Análise de Risco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60BC357-6ACC-1808-AF37-D4563D7480D4}"/>
              </a:ext>
            </a:extLst>
          </p:cNvPr>
          <p:cNvSpPr txBox="1"/>
          <p:nvPr/>
        </p:nvSpPr>
        <p:spPr>
          <a:xfrm>
            <a:off x="392481" y="1418812"/>
            <a:ext cx="4855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Black" pitchFamily="2" charset="0"/>
              </a:rPr>
              <a:t>Grupos com maior risco de baixa conversão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315540A-54E3-649D-0FD1-A7D9B1587FDB}"/>
              </a:ext>
            </a:extLst>
          </p:cNvPr>
          <p:cNvSpPr txBox="1"/>
          <p:nvPr/>
        </p:nvSpPr>
        <p:spPr>
          <a:xfrm>
            <a:off x="1862467" y="2745291"/>
            <a:ext cx="3246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 Medium" pitchFamily="2" charset="0"/>
              </a:rPr>
              <a:t>Clientes mutuários, inadimplentes possuem menor quantidade de aquisições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A122F4-8177-0E48-AF05-221AA6A4ABBD}"/>
              </a:ext>
            </a:extLst>
          </p:cNvPr>
          <p:cNvSpPr txBox="1"/>
          <p:nvPr/>
        </p:nvSpPr>
        <p:spPr>
          <a:xfrm>
            <a:off x="1862467" y="4540165"/>
            <a:ext cx="3054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 Medium" pitchFamily="2" charset="0"/>
              </a:rPr>
              <a:t>Alta repetição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20CF802-B47F-3495-FB48-1CDEE4D9D130}"/>
              </a:ext>
            </a:extLst>
          </p:cNvPr>
          <p:cNvSpPr txBox="1"/>
          <p:nvPr/>
        </p:nvSpPr>
        <p:spPr>
          <a:xfrm>
            <a:off x="8299544" y="1218757"/>
            <a:ext cx="349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Montserrat Black" pitchFamily="2" charset="0"/>
              </a:rPr>
              <a:t>Recomendações</a:t>
            </a:r>
            <a:r>
              <a:rPr lang="pt-BR" sz="2800" dirty="0">
                <a:solidFill>
                  <a:schemeClr val="bg1"/>
                </a:solidFill>
              </a:rPr>
              <a:t>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12246D2-202C-1E8F-1435-31DF10E6ED02}"/>
              </a:ext>
            </a:extLst>
          </p:cNvPr>
          <p:cNvSpPr/>
          <p:nvPr/>
        </p:nvSpPr>
        <p:spPr>
          <a:xfrm>
            <a:off x="1748432" y="2231938"/>
            <a:ext cx="3499975" cy="4459267"/>
          </a:xfrm>
          <a:prstGeom prst="roundRect">
            <a:avLst/>
          </a:prstGeom>
          <a:noFill/>
          <a:ln w="28575">
            <a:solidFill>
              <a:schemeClr val="bg1">
                <a:alpha val="5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8AD14E1-62E5-9DD0-1451-ADA6DCEA1659}"/>
              </a:ext>
            </a:extLst>
          </p:cNvPr>
          <p:cNvSpPr txBox="1"/>
          <p:nvPr/>
        </p:nvSpPr>
        <p:spPr>
          <a:xfrm>
            <a:off x="8299544" y="1945071"/>
            <a:ext cx="37745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Montserrat Medium" pitchFamily="2" charset="0"/>
              </a:rPr>
              <a:t>Evitar foco de campanhas neste grupo ou utilizar abordagem diferente</a:t>
            </a:r>
          </a:p>
        </p:txBody>
      </p:sp>
    </p:spTree>
    <p:extLst>
      <p:ext uri="{BB962C8B-B14F-4D97-AF65-F5344CB8AC3E}">
        <p14:creationId xmlns:p14="http://schemas.microsoft.com/office/powerpoint/2010/main" val="810238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6DD8D922-AE49-3587-430C-33D01CEBEC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365D">
              <a:alpha val="9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89956E3-413B-B215-E718-433BABF3B4EA}"/>
              </a:ext>
            </a:extLst>
          </p:cNvPr>
          <p:cNvSpPr txBox="1"/>
          <p:nvPr/>
        </p:nvSpPr>
        <p:spPr>
          <a:xfrm>
            <a:off x="392481" y="371942"/>
            <a:ext cx="5582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Montserrat ExtraBold" pitchFamily="2" charset="0"/>
              </a:rPr>
              <a:t>Análise de Clientes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60BC357-6ACC-1808-AF37-D4563D7480D4}"/>
              </a:ext>
            </a:extLst>
          </p:cNvPr>
          <p:cNvSpPr txBox="1"/>
          <p:nvPr/>
        </p:nvSpPr>
        <p:spPr>
          <a:xfrm>
            <a:off x="392480" y="1192450"/>
            <a:ext cx="5194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Black" pitchFamily="2" charset="0"/>
              </a:rPr>
              <a:t>Grupos com maior frequência e taxa de conversão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20CF802-B47F-3495-FB48-1CDEE4D9D130}"/>
              </a:ext>
            </a:extLst>
          </p:cNvPr>
          <p:cNvSpPr txBox="1"/>
          <p:nvPr/>
        </p:nvSpPr>
        <p:spPr>
          <a:xfrm>
            <a:off x="7899749" y="1161438"/>
            <a:ext cx="349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Montserrat Black" pitchFamily="2" charset="0"/>
              </a:rPr>
              <a:t>Recomendações</a:t>
            </a:r>
            <a:r>
              <a:rPr lang="pt-BR" sz="2800" dirty="0">
                <a:solidFill>
                  <a:schemeClr val="bg1"/>
                </a:solidFill>
              </a:rPr>
              <a:t>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8AD14E1-62E5-9DD0-1451-ADA6DCEA1659}"/>
              </a:ext>
            </a:extLst>
          </p:cNvPr>
          <p:cNvSpPr txBox="1"/>
          <p:nvPr/>
        </p:nvSpPr>
        <p:spPr>
          <a:xfrm>
            <a:off x="7942022" y="1922766"/>
            <a:ext cx="37745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Montserrat Medium" pitchFamily="2" charset="0"/>
              </a:rPr>
              <a:t>Elevar foco em clientes pertencentes neste grupo para maior taxa de conversão.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B3B2E080-A803-AEB0-C94F-E9BC32AB096B}"/>
              </a:ext>
            </a:extLst>
          </p:cNvPr>
          <p:cNvGrpSpPr/>
          <p:nvPr/>
        </p:nvGrpSpPr>
        <p:grpSpPr>
          <a:xfrm>
            <a:off x="475467" y="2210723"/>
            <a:ext cx="3499976" cy="4459267"/>
            <a:chOff x="1748431" y="2231938"/>
            <a:chExt cx="3499976" cy="4459267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315540A-54E3-649D-0FD1-A7D9B1587FDB}"/>
                </a:ext>
              </a:extLst>
            </p:cNvPr>
            <p:cNvSpPr txBox="1"/>
            <p:nvPr/>
          </p:nvSpPr>
          <p:spPr>
            <a:xfrm>
              <a:off x="1874993" y="2625767"/>
              <a:ext cx="32468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 err="1">
                  <a:solidFill>
                    <a:schemeClr val="bg1"/>
                  </a:solidFill>
                  <a:latin typeface="Montserrat Medium" pitchFamily="2" charset="0"/>
                </a:rPr>
                <a:t>Married</a:t>
              </a:r>
              <a:r>
                <a:rPr lang="pt-BR" dirty="0">
                  <a:solidFill>
                    <a:schemeClr val="bg1"/>
                  </a:solidFill>
                  <a:latin typeface="Montserrat Medium" pitchFamily="2" charset="0"/>
                </a:rPr>
                <a:t> e Single possuem maior frequência de aquisição</a:t>
              </a: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012246D2-202C-1E8F-1435-31DF10E6ED02}"/>
                </a:ext>
              </a:extLst>
            </p:cNvPr>
            <p:cNvSpPr/>
            <p:nvPr/>
          </p:nvSpPr>
          <p:spPr>
            <a:xfrm>
              <a:off x="1748432" y="2231938"/>
              <a:ext cx="3499975" cy="4459267"/>
            </a:xfrm>
            <a:prstGeom prst="roundRect">
              <a:avLst/>
            </a:prstGeom>
            <a:noFill/>
            <a:ln w="28575">
              <a:solidFill>
                <a:schemeClr val="bg1">
                  <a:alpha val="55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0B84A86A-F9FE-0006-2DFF-528B09850C2F}"/>
                </a:ext>
              </a:extLst>
            </p:cNvPr>
            <p:cNvSpPr txBox="1"/>
            <p:nvPr/>
          </p:nvSpPr>
          <p:spPr>
            <a:xfrm>
              <a:off x="1748431" y="5040435"/>
              <a:ext cx="34999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Montserrat Medium" pitchFamily="2" charset="0"/>
                </a:rPr>
                <a:t>Management, admin, </a:t>
              </a:r>
              <a:r>
                <a:rPr lang="pt-BR" dirty="0" err="1">
                  <a:solidFill>
                    <a:schemeClr val="bg1"/>
                  </a:solidFill>
                  <a:latin typeface="Montserrat Medium" pitchFamily="2" charset="0"/>
                </a:rPr>
                <a:t>technician</a:t>
              </a:r>
              <a:r>
                <a:rPr lang="pt-BR" dirty="0">
                  <a:solidFill>
                    <a:schemeClr val="bg1"/>
                  </a:solidFill>
                  <a:latin typeface="Montserrat Medium" pitchFamily="2" charset="0"/>
                </a:rPr>
                <a:t> e blue-</a:t>
              </a:r>
              <a:r>
                <a:rPr lang="pt-BR" dirty="0" err="1">
                  <a:solidFill>
                    <a:schemeClr val="bg1"/>
                  </a:solidFill>
                  <a:latin typeface="Montserrat Medium" pitchFamily="2" charset="0"/>
                </a:rPr>
                <a:t>collar</a:t>
              </a:r>
              <a:r>
                <a:rPr lang="pt-BR" dirty="0">
                  <a:solidFill>
                    <a:schemeClr val="bg1"/>
                  </a:solidFill>
                  <a:latin typeface="Montserrat Medium" pitchFamily="2" charset="0"/>
                </a:rPr>
                <a:t> possuem a maior frequência de aquisições</a:t>
              </a:r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4C728AF-F0C7-B787-07E3-193702CE0CF3}"/>
              </a:ext>
            </a:extLst>
          </p:cNvPr>
          <p:cNvSpPr txBox="1"/>
          <p:nvPr/>
        </p:nvSpPr>
        <p:spPr>
          <a:xfrm>
            <a:off x="4227533" y="4653363"/>
            <a:ext cx="2718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itchFamily="2" charset="0"/>
              </a:rPr>
              <a:t>OBS:  </a:t>
            </a:r>
            <a:r>
              <a:rPr lang="pt-BR" dirty="0" err="1">
                <a:solidFill>
                  <a:schemeClr val="bg1"/>
                </a:solidFill>
                <a:latin typeface="Montserrat Medium" pitchFamily="2" charset="0"/>
              </a:rPr>
              <a:t>student</a:t>
            </a:r>
            <a:r>
              <a:rPr lang="pt-BR" dirty="0">
                <a:solidFill>
                  <a:schemeClr val="bg1"/>
                </a:solidFill>
                <a:latin typeface="Montserrat Medium" pitchFamily="2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Montserrat Medium" pitchFamily="2" charset="0"/>
              </a:rPr>
              <a:t>retired</a:t>
            </a:r>
            <a:r>
              <a:rPr lang="pt-BR" dirty="0">
                <a:solidFill>
                  <a:schemeClr val="bg1"/>
                </a:solidFill>
                <a:latin typeface="Montserrat Medium" pitchFamily="2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Montserrat Medium" pitchFamily="2" charset="0"/>
              </a:rPr>
              <a:t>unemployed</a:t>
            </a:r>
            <a:r>
              <a:rPr lang="pt-BR" dirty="0">
                <a:solidFill>
                  <a:schemeClr val="bg1"/>
                </a:solidFill>
                <a:latin typeface="Montserrat Medium" pitchFamily="2" charset="0"/>
              </a:rPr>
              <a:t> possuem uma boa taxa de conversão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61D0614-9087-64D3-F934-3ACC9F6695F7}"/>
              </a:ext>
            </a:extLst>
          </p:cNvPr>
          <p:cNvSpPr txBox="1"/>
          <p:nvPr/>
        </p:nvSpPr>
        <p:spPr>
          <a:xfrm>
            <a:off x="602029" y="3986844"/>
            <a:ext cx="3373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 Medium" pitchFamily="2" charset="0"/>
              </a:rPr>
              <a:t>Cluster 2 e 1 contém as melhores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8327051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B68BB035-49DB-4471-BFBF-0D1E73A49713}">
  <we:reference id="wa200003233" version="2.0.0.3" store="pt-BR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+VY3W/TOhT/V678wkuF7Dgfzt62MiQkQOMO8YImdGyfdh5ZHBxnd71T/3ecOFCYKhWVlQx4jM+p/fs48TnpHdGmbSpYvYZrJEfkRa2NAm3dP4zMSB0XE4qcaUlBMchL5LpMFyFqG29s3ZKjO+LBLdG/M20HVb9TWHxPsixlEnmicpEoAMaEpORiRqCqzmDZ5yyganFGGnStraEy/2PcIoS863A9I3jbVNZBf9C5B4/9YTchPTwHYOwpDzhAeXOD56h8XBVCpWXKEs4KoIKnCUtoSGtjwoB3a0q/9XD83NYeTB2O6deyREuONKcpLQRLQUql+vWFqfyYIlent40LnIMSq6aX7FjfQK1Qk4GCwzYiviOvENrODTxOvwuc284p/BcXQ6j2xq/CPq9QGw0tWQctzpwNSg3Lb+EWNAacvRZgh/Cl/W/uMGikyRFdX4SV1tTLapR0w+5tRKjA9eisvAq69CzCD6zT6E5WA5Fnxn1RNJndw3ooEgF1SCnSFOmi5AKlyNOk4LqgUwv+xuvjT51pjbLY/p5y36cQxU54ArpkLKcAKhEsY2kxtdjPOgcKbB+F31PrewzGus400AXlyDmmJQqNVEwt9a66nu0GMrdVd13/KA4J9cf7IFTVtUGBvayOP0UdUcwvwfnH9pp96VAh6eqbHjQPJJfWRVwPKWIotr5z8pxpVCpBKpVWqkhSvX+1HdLkH6ix4+XS4RL8+Hj6wNgaZyV8gGjb2E6fd/VYKGziupya/FQVrDDhKoyQMuGSFpzLsiinvi93D16bah7lCaJWh3if+iFV+Z+6NE/APYIbc9sc+Isq7quGseJoClle5JTylJdaCZqL3aP+YW2+snK/K/PxfGg8ls48XZ1FE2ONacFRKk4VLYtMlCnVcvcUeNgaqyzU+zjbVkaF+/pbU8k1uuVglAYPA4UmHmQwxq0ewjgwvCMvTWAd934HVddv++QEQid60vszTs5bPRrS2wdyaJQgWiSykusMEFHmLC+SLBW7G89hLbq0XW/FX+7SRoXRqPCxKmmZQw6FoJTKEqY2SuMCumqvtvwHGbVRIRq19a/AaY26Bmd82PnvNmqjwsVw7Ho7Kdv5tgGFZ1DjFnKBFNQa9Q6Cw9+9X+mt158BSqsK0n0WAAA=&quot;"/>
    <we:property name="creatorSessionId" value="&quot;19dabbe5-eb48-4a82-8db0-764df6c241f9&quot;"/>
    <we:property name="creatorTenantId" value="&quot;43425ceb-4e5b-4236-91ee-8996016132fd&quot;"/>
    <we:property name="creatorUserId" value="&quot;10032004E675D2F5&quot;"/>
    <we:property name="datasetId" value="&quot;6b84fd2a-4571-4211-9219-6284bbf76298&quot;"/>
    <we:property name="embedUrl" value="&quot;/reportEmbed?reportId=943771d8-2a50-459f-8e5f-18941759c9d8&amp;config=eyJjbHVzdGVyVXJsIjoiaHR0cHM6Ly9XQUJJLUJSQVpJTC1TT1VUSC1CLVBSSU1BUlktcmVkaXJlY3QuYW5hbHlzaXMud2luZG93cy5uZXQiLCJlbWJlZEZlYXR1cmVzIjp7InVzYWdlTWV0cmljc1ZOZXh0Ijp0cnVlfX0%3D&amp;disableSensitivityBanner=true&amp;storytellingChangeViewModeShortcutKeys=true&quot;"/>
    <we:property name="initialStateBookmark" value="&quot;H4sIAAAAAAAAA+VYTW/bOBD9K4UuvRgLStQHlZvjZoFFmzbbBL0UQTEkxw6ziqhSVDZu4P9eUlTrbmBAhTeu0vYmDUcz894bcSjdR1K1TQXr13CD0VH0Vy2VAKnNsziaRXUwHr958/J0/vblh9fz0xNn1o1Vum6jo/vIglmhfafaDiofwhnfX84iqKozWPm7JVQtzqIGTatrqNQnDM5uyZoON7MI75pKG/Ahzy1Y9GFvnbu7d7njP6jLCMKqWzxHYYOVMZGWaZzQuADCaJrECXFubXDoK9vp4kP36Re6tqBql8bbskRyiiQnKSlYnALnQnj7UlV2cOHrk7vGOHQO87rxrMzlLdQCZdRDMNiGiu+jU4S2Mz2Ok/8snOvOCHyLy36ptsquXZxTlEpCG20cF2dGO6Z68wXcgURXp+cCdL98pf9dGHQcyeiIbC6dpVX1qhoo3aK7CBUKML46za8dLx6Fe0AbieZ43QN5ocwXRpPZg1oPBcJV7VyKNEWyLClDzvI0KagsyNSE/23l/GOnWiU0tj8n3Q8hBLITmoAs4zgnACJhcRanxdRkv+gMCNB+FX5Orh8gGPo6k0CWhCKlmJbIJBI2NdVjfT0bL2Shq+6m/t46ONT/PCxCVF3rGNhL6vAoylDF4gqMfWqv2ZcJ5Zyuv5lBCwdypU2o6zFJdM3mJyfNY4lCJEi4kEIUSSr377ZDivwdPTZfrQyuwA63J49cW2M0hw8QZBvG6Z9dPTRKPHFfTg1+qg4WmFCRxpwnlJOCUl4W5dT75fjBa9vNAz2O1OoQ75M/pAr7vzbNYzBPYMfcdQ78QR33lcPQcSSFLC9yQmhKSykYydn4Uf+wMl9rvt+W+XQ+NJ7KZJ6uz4KIoccko8gFJYKURcbKlEg+fgo8bI9VGup9lG0rJdx+/a2o0Q26b35/IcFCD6EJiRSGdS37ZewR3kevlEMdYr+DqvNhnx+Dm0TPvT7DyXmnRr17+0gKDRQEiVhWUpkBIvI8zoskS9n44DmsRFe681L85iptWRiEch+rnJQ55FAwQggvYWqhJC6hq/Yay7+QUFsWglBZ5s5xSBORs0QAxDHj4790DivUDRhlXeTfW6gtC5d92s1uULqzbQMCz6DGHeAcKKglyhGA/e/eqE/i+FS8GmPE/wT+Ssdm8xl9lKNakBYAAA==&quot;"/>
    <we:property name="isFiltersActionButtonVisible" value="true"/>
    <we:property name="isVisualContainerHeaderHidden" value="false"/>
    <we:property name="pageDisplayName" value="&quot;Visão Geral&quot;"/>
    <we:property name="pageName" value="&quot;88c49412317a08342120&quot;"/>
    <we:property name="reportEmbeddedTime" value="&quot;2025-07-20T13:59:03.121Z&quot;"/>
    <we:property name="reportName" value="&quot;bank&quot;"/>
    <we:property name="reportState" value="&quot;CONNECTED&quot;"/>
    <we:property name="reportUrl" value="&quot;/links/4OsiUTa6T9?ctid=43425ceb-4e5b-4236-91ee-8996016132fd&amp;bookmarkGuid=79cf9416-24bd-4f55-92bb-6dea71f2929d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820</Words>
  <Application>Microsoft Office PowerPoint</Application>
  <PresentationFormat>Widescreen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Montserrat Black</vt:lpstr>
      <vt:lpstr>Montserrat ExtraBold</vt:lpstr>
      <vt:lpstr>Montserrat Light</vt:lpstr>
      <vt:lpstr>Montserrat Medium</vt:lpstr>
      <vt:lpstr>Montserrat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Henry David</dc:creator>
  <cp:lastModifiedBy>Henry David</cp:lastModifiedBy>
  <cp:revision>1</cp:revision>
  <dcterms:created xsi:type="dcterms:W3CDTF">2025-07-02T03:02:32Z</dcterms:created>
  <dcterms:modified xsi:type="dcterms:W3CDTF">2025-07-29T02:25:37Z</dcterms:modified>
</cp:coreProperties>
</file>