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B8D8-9C1A-DE2A-E958-A94492421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EE544-F681-A453-9654-9759A5A7D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9C8E9-BEF4-C012-851C-CE1333FF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7BD0D-813C-5ACB-D7F0-83241ACF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CFA32E-89AB-64F1-6EE5-60E22AA4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5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1FC5F-8931-D211-A28A-0E3CF1B3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4788C-27B4-1486-8D0C-2FBE52DBC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2612C-6FC4-4F91-DA77-C3285223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5BB2D4-4231-2FF5-2331-D2759BA7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597AF7-4AF6-5D47-D5A1-3BC6B8C9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1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454C43-61F7-FF53-7DE1-526B3D5A7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365A3C-57B8-C00C-9C32-7A493B860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6A2D0-BFF5-5282-C9E4-5248E389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7782-6257-8153-C4AE-059B136C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EE825-B2BF-6221-5829-70EC893B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4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4F0FF-323A-E29D-3EBF-A65FB468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15501-1A28-0ED8-209C-6FF219F4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C5630-EDA3-ECCA-19C2-7AF6DED7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DA46D-0748-586D-5D94-CD865B45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7B176-C60C-F66D-B281-017FDC7F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7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19ED8-98BD-36FB-3163-F4D127C1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681F42-FC13-BF21-FD2E-B6D3F028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5360D-5C40-2FEA-9920-1AA9B23D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D115EF-1738-3D3E-1CE7-164BF82A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DE7642-6B41-67B8-0A11-FE58A0FB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48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9A44D-CD83-73B2-1665-F37F0DE4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08D247-0FE2-209A-150F-63A1DC596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032B56-2AB2-9E6D-7BD9-B7DC09B32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7AB47C-020D-0951-F165-97AAC3BC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FD80BA-D79D-27BF-0957-E1F44FC6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0A50EB-F19F-8AD3-458F-A8DD1B4E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81BCF-DCC7-50D5-2F91-829E7686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8BF064-6165-EC22-966C-974A9528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4105F8-19D8-54BA-EA09-C1B2953ED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E66B3A-C480-822A-D057-5488641C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315C87-2E97-D74A-20FA-1B590068F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38E5CF-0AFE-D8E6-81B7-7B553D36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715268-4AE6-0B77-461B-8327DEAE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077184-2B0B-EED8-BFC0-28A3D991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1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68730-E466-325B-C477-4BA0904A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305E9E-F5E2-B55F-9818-040B9C53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398C40-94E2-A83A-6D78-5BBF5F71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F2324-8136-8841-3EC4-7F96DAAE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0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626B0F-3539-C1EF-2539-487C141E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4CAB1B-E524-EA45-AA16-8D1FF33B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E4571C-71CF-BEE9-A342-4C73FCE9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00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2C8C-171B-67B5-E58C-49F564A8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1B08D-7655-29C1-697F-5D649CE8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554B20-D813-E3E9-0005-78562C428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FF1207-94F2-7D08-C178-B6603FD0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3BE5C-A73B-130E-A098-A70AD279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B06107-D259-D15D-BEB8-257244E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45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62F28-8D39-CCBA-9DA6-92185293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F0F60A-A67F-9A72-3781-F6CEF0E8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6EBA4-5CAD-2FF4-C28A-FE2EE25CC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75D380-3985-59A4-CDB6-0EA39799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16A914-AFD5-8C16-1BB2-39EC7362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C5CE55-75D5-8C49-9E02-1082B215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38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AD6274-80AB-130F-DE3E-2CF42D14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EBA91E-057A-5143-C643-439298E2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3D1ACE-7D63-0F5E-BE83-A34512CD2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4B3CD-FE25-4E76-AF11-96887138EFF0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B683C3-F031-D14D-9327-D1BBA20B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14EB6-0137-1640-F95D-7358A2E0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1B26B-1936-4F13-BB16-69C66431E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77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3B04A-2E28-4037-8386-A4B4CA3E0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6DB6E9-518B-F319-1D78-034ECE2C0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6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David</dc:creator>
  <cp:lastModifiedBy>Henry David</cp:lastModifiedBy>
  <cp:revision>1</cp:revision>
  <dcterms:created xsi:type="dcterms:W3CDTF">2025-06-23T02:12:00Z</dcterms:created>
  <dcterms:modified xsi:type="dcterms:W3CDTF">2025-06-23T02:12:00Z</dcterms:modified>
</cp:coreProperties>
</file>