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1B629-8AE0-46E9-8287-1644E28208E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A785A-2112-4515-B568-88648046F7F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Read specifications from .json file</a:t>
          </a:r>
        </a:p>
      </dgm:t>
    </dgm:pt>
    <dgm:pt modelId="{AF14B4FB-F86B-4BFA-86D9-5D5A30451CD1}" type="parTrans" cxnId="{C95785E7-59A2-481A-8462-0636F8BE5C8B}">
      <dgm:prSet/>
      <dgm:spPr/>
      <dgm:t>
        <a:bodyPr/>
        <a:lstStyle/>
        <a:p>
          <a:endParaRPr lang="en-US"/>
        </a:p>
      </dgm:t>
    </dgm:pt>
    <dgm:pt modelId="{0FC4BD8D-E25A-432F-882C-601FEADF541F}" type="sibTrans" cxnId="{C95785E7-59A2-481A-8462-0636F8BE5C8B}">
      <dgm:prSet/>
      <dgm:spPr/>
      <dgm:t>
        <a:bodyPr/>
        <a:lstStyle/>
        <a:p>
          <a:endParaRPr lang="en-US"/>
        </a:p>
      </dgm:t>
    </dgm:pt>
    <dgm:pt modelId="{84F0DD56-C712-47DD-8BAD-00C711CC5D20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0ABB800-7EFF-48BA-9241-27270E1A76F7}" type="parTrans" cxnId="{B32215E3-DA73-43E1-9563-38F649F9A057}">
      <dgm:prSet/>
      <dgm:spPr/>
      <dgm:t>
        <a:bodyPr/>
        <a:lstStyle/>
        <a:p>
          <a:endParaRPr lang="en-US"/>
        </a:p>
      </dgm:t>
    </dgm:pt>
    <dgm:pt modelId="{58210269-43F3-4E36-BFF6-21B02E7B2F15}" type="sibTrans" cxnId="{B32215E3-DA73-43E1-9563-38F649F9A057}">
      <dgm:prSet/>
      <dgm:spPr/>
      <dgm:t>
        <a:bodyPr/>
        <a:lstStyle/>
        <a:p>
          <a:endParaRPr lang="en-US"/>
        </a:p>
      </dgm:t>
    </dgm:pt>
    <dgm:pt modelId="{E50BC171-A155-4308-8384-5CC312FAD61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Read data file and map unmasked to mask data</a:t>
          </a:r>
        </a:p>
      </dgm:t>
    </dgm:pt>
    <dgm:pt modelId="{61C2AC3B-4490-4EEA-9334-F0ED793B7D65}" type="parTrans" cxnId="{98C75C3D-C912-4F62-938F-E376563641D6}">
      <dgm:prSet/>
      <dgm:spPr/>
      <dgm:t>
        <a:bodyPr/>
        <a:lstStyle/>
        <a:p>
          <a:endParaRPr lang="en-US"/>
        </a:p>
      </dgm:t>
    </dgm:pt>
    <dgm:pt modelId="{8BD5F4A6-EF74-4B1B-821E-9B47FBB81430}" type="sibTrans" cxnId="{98C75C3D-C912-4F62-938F-E376563641D6}">
      <dgm:prSet/>
      <dgm:spPr/>
      <dgm:t>
        <a:bodyPr/>
        <a:lstStyle/>
        <a:p>
          <a:endParaRPr lang="en-US"/>
        </a:p>
      </dgm:t>
    </dgm:pt>
    <dgm:pt modelId="{663A7363-D090-4FD5-9EFD-F1F437FB20A6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B080A8FA-1155-4220-870C-C36B0FD6F351}" type="parTrans" cxnId="{2E7BE429-84B9-40F9-A86C-29C00F5702EA}">
      <dgm:prSet/>
      <dgm:spPr/>
      <dgm:t>
        <a:bodyPr/>
        <a:lstStyle/>
        <a:p>
          <a:endParaRPr lang="en-US"/>
        </a:p>
      </dgm:t>
    </dgm:pt>
    <dgm:pt modelId="{413A3348-32A5-42F0-AC89-091B16237DAF}" type="sibTrans" cxnId="{2E7BE429-84B9-40F9-A86C-29C00F5702EA}">
      <dgm:prSet/>
      <dgm:spPr/>
      <dgm:t>
        <a:bodyPr/>
        <a:lstStyle/>
        <a:p>
          <a:endParaRPr lang="en-US"/>
        </a:p>
      </dgm:t>
    </dgm:pt>
    <dgm:pt modelId="{A2638B90-58FC-4B8A-B53C-939D1CCCDEE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Replace unmasked data with masked data</a:t>
          </a:r>
        </a:p>
      </dgm:t>
    </dgm:pt>
    <dgm:pt modelId="{86CF6977-6452-46CA-987D-0B44C2B880EE}" type="parTrans" cxnId="{9F9E2851-E77A-42AD-B89E-15B557EEDBB6}">
      <dgm:prSet/>
      <dgm:spPr/>
      <dgm:t>
        <a:bodyPr/>
        <a:lstStyle/>
        <a:p>
          <a:endParaRPr lang="en-US"/>
        </a:p>
      </dgm:t>
    </dgm:pt>
    <dgm:pt modelId="{956524D0-695B-4A67-B6FA-DF3D49AAC599}" type="sibTrans" cxnId="{9F9E2851-E77A-42AD-B89E-15B557EEDBB6}">
      <dgm:prSet/>
      <dgm:spPr/>
      <dgm:t>
        <a:bodyPr/>
        <a:lstStyle/>
        <a:p>
          <a:endParaRPr lang="en-US"/>
        </a:p>
      </dgm:t>
    </dgm:pt>
    <dgm:pt modelId="{E3F8F58A-A3D4-402D-8582-4B10DBECE82E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CA5097AB-654A-49A5-A800-4EF63BDC7F76}" type="parTrans" cxnId="{8213D1E7-BAF1-4F1A-A24A-DEFDDB9CC0F9}">
      <dgm:prSet/>
      <dgm:spPr/>
      <dgm:t>
        <a:bodyPr/>
        <a:lstStyle/>
        <a:p>
          <a:endParaRPr lang="en-US"/>
        </a:p>
      </dgm:t>
    </dgm:pt>
    <dgm:pt modelId="{3A1E98C2-AE11-41BF-8824-2CAAD8774B18}" type="sibTrans" cxnId="{8213D1E7-BAF1-4F1A-A24A-DEFDDB9CC0F9}">
      <dgm:prSet/>
      <dgm:spPr/>
      <dgm:t>
        <a:bodyPr/>
        <a:lstStyle/>
        <a:p>
          <a:endParaRPr lang="en-US"/>
        </a:p>
      </dgm:t>
    </dgm:pt>
    <dgm:pt modelId="{FCB55677-0C9E-4A74-BB11-AA00AC72773B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Output masked data to near file</a:t>
          </a:r>
        </a:p>
      </dgm:t>
    </dgm:pt>
    <dgm:pt modelId="{CF38F9DF-D078-4AB5-B608-4A2952C5C6E3}" type="parTrans" cxnId="{D53057A7-DE2C-40C3-8BFB-6F028021DD8A}">
      <dgm:prSet/>
      <dgm:spPr/>
      <dgm:t>
        <a:bodyPr/>
        <a:lstStyle/>
        <a:p>
          <a:endParaRPr lang="en-US"/>
        </a:p>
      </dgm:t>
    </dgm:pt>
    <dgm:pt modelId="{B84FAF44-05CF-46C3-BF98-CB9ED956206E}" type="sibTrans" cxnId="{D53057A7-DE2C-40C3-8BFB-6F028021DD8A}">
      <dgm:prSet/>
      <dgm:spPr/>
      <dgm:t>
        <a:bodyPr/>
        <a:lstStyle/>
        <a:p>
          <a:endParaRPr lang="en-US"/>
        </a:p>
      </dgm:t>
    </dgm:pt>
    <dgm:pt modelId="{AE7FDB1B-EAD9-4F26-AB8C-7AE61B5F4F0B}" type="pres">
      <dgm:prSet presAssocID="{AD31B629-8AE0-46E9-8287-1644E28208E9}" presName="rootnode" presStyleCnt="0">
        <dgm:presLayoutVars>
          <dgm:chMax/>
          <dgm:chPref/>
          <dgm:dir/>
          <dgm:animLvl val="lvl"/>
        </dgm:presLayoutVars>
      </dgm:prSet>
      <dgm:spPr/>
    </dgm:pt>
    <dgm:pt modelId="{BA7DFF79-AB02-4D6C-9874-34F157F480BA}" type="pres">
      <dgm:prSet presAssocID="{777A785A-2112-4515-B568-88648046F7F3}" presName="composite" presStyleCnt="0"/>
      <dgm:spPr/>
    </dgm:pt>
    <dgm:pt modelId="{B223E34F-072B-40F3-9A45-C1EA7F48BAB0}" type="pres">
      <dgm:prSet presAssocID="{777A785A-2112-4515-B568-88648046F7F3}" presName="bentUpArrow1" presStyleLbl="alignImgPlace1" presStyleIdx="0" presStyleCnt="3"/>
      <dgm:spPr/>
    </dgm:pt>
    <dgm:pt modelId="{6B5C2F71-E028-4D16-B29F-1E180A9D87DE}" type="pres">
      <dgm:prSet presAssocID="{777A785A-2112-4515-B568-88648046F7F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3620152-049B-428C-9E60-D889C5235B23}" type="pres">
      <dgm:prSet presAssocID="{777A785A-2112-4515-B568-88648046F7F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F022FE9-EFAE-44AF-85D4-8CB6B20E3BFD}" type="pres">
      <dgm:prSet presAssocID="{0FC4BD8D-E25A-432F-882C-601FEADF541F}" presName="sibTrans" presStyleCnt="0"/>
      <dgm:spPr/>
    </dgm:pt>
    <dgm:pt modelId="{D9887417-1E84-458D-BF61-EB3F932E09E5}" type="pres">
      <dgm:prSet presAssocID="{E50BC171-A155-4308-8384-5CC312FAD616}" presName="composite" presStyleCnt="0"/>
      <dgm:spPr/>
    </dgm:pt>
    <dgm:pt modelId="{925B9DD2-8482-4CB4-898D-C43DC008E972}" type="pres">
      <dgm:prSet presAssocID="{E50BC171-A155-4308-8384-5CC312FAD616}" presName="bentUpArrow1" presStyleLbl="alignImgPlace1" presStyleIdx="1" presStyleCnt="3"/>
      <dgm:spPr/>
    </dgm:pt>
    <dgm:pt modelId="{9A1B1786-79F8-4943-A764-5B601EEBDA45}" type="pres">
      <dgm:prSet presAssocID="{E50BC171-A155-4308-8384-5CC312FAD61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C772203-0984-4956-8854-C4EF885FA7BB}" type="pres">
      <dgm:prSet presAssocID="{E50BC171-A155-4308-8384-5CC312FAD61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1E541F-67FC-4B0E-B535-4220C7F30622}" type="pres">
      <dgm:prSet presAssocID="{8BD5F4A6-EF74-4B1B-821E-9B47FBB81430}" presName="sibTrans" presStyleCnt="0"/>
      <dgm:spPr/>
    </dgm:pt>
    <dgm:pt modelId="{567B3DCC-67FD-438A-A665-63F4BF269019}" type="pres">
      <dgm:prSet presAssocID="{A2638B90-58FC-4B8A-B53C-939D1CCCDEEA}" presName="composite" presStyleCnt="0"/>
      <dgm:spPr/>
    </dgm:pt>
    <dgm:pt modelId="{64F22197-5375-4FB6-93B9-AE969C5276C3}" type="pres">
      <dgm:prSet presAssocID="{A2638B90-58FC-4B8A-B53C-939D1CCCDEEA}" presName="bentUpArrow1" presStyleLbl="alignImgPlace1" presStyleIdx="2" presStyleCnt="3"/>
      <dgm:spPr/>
    </dgm:pt>
    <dgm:pt modelId="{BEC00896-CD87-4696-BBD0-A981D045E052}" type="pres">
      <dgm:prSet presAssocID="{A2638B90-58FC-4B8A-B53C-939D1CCCDEE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6563A6A-EB93-4DC3-9552-174DC10A6FDE}" type="pres">
      <dgm:prSet presAssocID="{A2638B90-58FC-4B8A-B53C-939D1CCCDEE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E45CD6F-97C7-4D86-87D7-57176A0B409D}" type="pres">
      <dgm:prSet presAssocID="{956524D0-695B-4A67-B6FA-DF3D49AAC599}" presName="sibTrans" presStyleCnt="0"/>
      <dgm:spPr/>
    </dgm:pt>
    <dgm:pt modelId="{7D36839C-49CC-4825-B9FF-FCCF1A52237A}" type="pres">
      <dgm:prSet presAssocID="{FCB55677-0C9E-4A74-BB11-AA00AC72773B}" presName="composite" presStyleCnt="0"/>
      <dgm:spPr/>
    </dgm:pt>
    <dgm:pt modelId="{B0F7623F-BA50-4948-A98D-E468EA6A758F}" type="pres">
      <dgm:prSet presAssocID="{FCB55677-0C9E-4A74-BB11-AA00AC72773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833831C-1BFB-4AD8-BBE2-7537C74515F4}" type="presOf" srcId="{663A7363-D090-4FD5-9EFD-F1F437FB20A6}" destId="{CC772203-0984-4956-8854-C4EF885FA7BB}" srcOrd="0" destOrd="0" presId="urn:microsoft.com/office/officeart/2005/8/layout/StepDownProcess"/>
    <dgm:cxn modelId="{5A5B1721-00D3-47B7-A8EF-1CF300473FFA}" type="presOf" srcId="{777A785A-2112-4515-B568-88648046F7F3}" destId="{6B5C2F71-E028-4D16-B29F-1E180A9D87DE}" srcOrd="0" destOrd="0" presId="urn:microsoft.com/office/officeart/2005/8/layout/StepDownProcess"/>
    <dgm:cxn modelId="{2E7BE429-84B9-40F9-A86C-29C00F5702EA}" srcId="{E50BC171-A155-4308-8384-5CC312FAD616}" destId="{663A7363-D090-4FD5-9EFD-F1F437FB20A6}" srcOrd="0" destOrd="0" parTransId="{B080A8FA-1155-4220-870C-C36B0FD6F351}" sibTransId="{413A3348-32A5-42F0-AC89-091B16237DAF}"/>
    <dgm:cxn modelId="{A6B30930-A277-483E-A030-8B99313CABBD}" type="presOf" srcId="{A2638B90-58FC-4B8A-B53C-939D1CCCDEEA}" destId="{BEC00896-CD87-4696-BBD0-A981D045E052}" srcOrd="0" destOrd="0" presId="urn:microsoft.com/office/officeart/2005/8/layout/StepDownProcess"/>
    <dgm:cxn modelId="{98C75C3D-C912-4F62-938F-E376563641D6}" srcId="{AD31B629-8AE0-46E9-8287-1644E28208E9}" destId="{E50BC171-A155-4308-8384-5CC312FAD616}" srcOrd="1" destOrd="0" parTransId="{61C2AC3B-4490-4EEA-9334-F0ED793B7D65}" sibTransId="{8BD5F4A6-EF74-4B1B-821E-9B47FBB81430}"/>
    <dgm:cxn modelId="{9777374D-2E73-4EDE-A4C8-C386E45DCEF3}" type="presOf" srcId="{FCB55677-0C9E-4A74-BB11-AA00AC72773B}" destId="{B0F7623F-BA50-4948-A98D-E468EA6A758F}" srcOrd="0" destOrd="0" presId="urn:microsoft.com/office/officeart/2005/8/layout/StepDownProcess"/>
    <dgm:cxn modelId="{9F9E2851-E77A-42AD-B89E-15B557EEDBB6}" srcId="{AD31B629-8AE0-46E9-8287-1644E28208E9}" destId="{A2638B90-58FC-4B8A-B53C-939D1CCCDEEA}" srcOrd="2" destOrd="0" parTransId="{86CF6977-6452-46CA-987D-0B44C2B880EE}" sibTransId="{956524D0-695B-4A67-B6FA-DF3D49AAC599}"/>
    <dgm:cxn modelId="{346DB27B-1A0B-4271-931A-C2D753104C95}" type="presOf" srcId="{AD31B629-8AE0-46E9-8287-1644E28208E9}" destId="{AE7FDB1B-EAD9-4F26-AB8C-7AE61B5F4F0B}" srcOrd="0" destOrd="0" presId="urn:microsoft.com/office/officeart/2005/8/layout/StepDownProcess"/>
    <dgm:cxn modelId="{D53057A7-DE2C-40C3-8BFB-6F028021DD8A}" srcId="{AD31B629-8AE0-46E9-8287-1644E28208E9}" destId="{FCB55677-0C9E-4A74-BB11-AA00AC72773B}" srcOrd="3" destOrd="0" parTransId="{CF38F9DF-D078-4AB5-B608-4A2952C5C6E3}" sibTransId="{B84FAF44-05CF-46C3-BF98-CB9ED956206E}"/>
    <dgm:cxn modelId="{0FA391C4-5A9A-4134-B01D-972A5BDA9399}" type="presOf" srcId="{84F0DD56-C712-47DD-8BAD-00C711CC5D20}" destId="{C3620152-049B-428C-9E60-D889C5235B23}" srcOrd="0" destOrd="0" presId="urn:microsoft.com/office/officeart/2005/8/layout/StepDownProcess"/>
    <dgm:cxn modelId="{1C1715C9-030D-4658-A335-276B6F56258A}" type="presOf" srcId="{E3F8F58A-A3D4-402D-8582-4B10DBECE82E}" destId="{96563A6A-EB93-4DC3-9552-174DC10A6FDE}" srcOrd="0" destOrd="0" presId="urn:microsoft.com/office/officeart/2005/8/layout/StepDownProcess"/>
    <dgm:cxn modelId="{4F1FBDD3-E755-44CA-B536-5A121EA8B140}" type="presOf" srcId="{E50BC171-A155-4308-8384-5CC312FAD616}" destId="{9A1B1786-79F8-4943-A764-5B601EEBDA45}" srcOrd="0" destOrd="0" presId="urn:microsoft.com/office/officeart/2005/8/layout/StepDownProcess"/>
    <dgm:cxn modelId="{B32215E3-DA73-43E1-9563-38F649F9A057}" srcId="{777A785A-2112-4515-B568-88648046F7F3}" destId="{84F0DD56-C712-47DD-8BAD-00C711CC5D20}" srcOrd="0" destOrd="0" parTransId="{90ABB800-7EFF-48BA-9241-27270E1A76F7}" sibTransId="{58210269-43F3-4E36-BFF6-21B02E7B2F15}"/>
    <dgm:cxn modelId="{C95785E7-59A2-481A-8462-0636F8BE5C8B}" srcId="{AD31B629-8AE0-46E9-8287-1644E28208E9}" destId="{777A785A-2112-4515-B568-88648046F7F3}" srcOrd="0" destOrd="0" parTransId="{AF14B4FB-F86B-4BFA-86D9-5D5A30451CD1}" sibTransId="{0FC4BD8D-E25A-432F-882C-601FEADF541F}"/>
    <dgm:cxn modelId="{8213D1E7-BAF1-4F1A-A24A-DEFDDB9CC0F9}" srcId="{A2638B90-58FC-4B8A-B53C-939D1CCCDEEA}" destId="{E3F8F58A-A3D4-402D-8582-4B10DBECE82E}" srcOrd="0" destOrd="0" parTransId="{CA5097AB-654A-49A5-A800-4EF63BDC7F76}" sibTransId="{3A1E98C2-AE11-41BF-8824-2CAAD8774B18}"/>
    <dgm:cxn modelId="{FDBCA420-8F2C-4720-92BA-1CFD186B28C6}" type="presParOf" srcId="{AE7FDB1B-EAD9-4F26-AB8C-7AE61B5F4F0B}" destId="{BA7DFF79-AB02-4D6C-9874-34F157F480BA}" srcOrd="0" destOrd="0" presId="urn:microsoft.com/office/officeart/2005/8/layout/StepDownProcess"/>
    <dgm:cxn modelId="{AA5E808A-00A4-4CA3-AE76-2C5D3F475F69}" type="presParOf" srcId="{BA7DFF79-AB02-4D6C-9874-34F157F480BA}" destId="{B223E34F-072B-40F3-9A45-C1EA7F48BAB0}" srcOrd="0" destOrd="0" presId="urn:microsoft.com/office/officeart/2005/8/layout/StepDownProcess"/>
    <dgm:cxn modelId="{BE9356C9-9EE9-4D6B-A1BD-CFCA60B44246}" type="presParOf" srcId="{BA7DFF79-AB02-4D6C-9874-34F157F480BA}" destId="{6B5C2F71-E028-4D16-B29F-1E180A9D87DE}" srcOrd="1" destOrd="0" presId="urn:microsoft.com/office/officeart/2005/8/layout/StepDownProcess"/>
    <dgm:cxn modelId="{A594ECCB-DAFE-4CB0-8760-5F903FECCE44}" type="presParOf" srcId="{BA7DFF79-AB02-4D6C-9874-34F157F480BA}" destId="{C3620152-049B-428C-9E60-D889C5235B23}" srcOrd="2" destOrd="0" presId="urn:microsoft.com/office/officeart/2005/8/layout/StepDownProcess"/>
    <dgm:cxn modelId="{A1A9C854-ACD2-4F6A-9DE2-E95A49E87E17}" type="presParOf" srcId="{AE7FDB1B-EAD9-4F26-AB8C-7AE61B5F4F0B}" destId="{6F022FE9-EFAE-44AF-85D4-8CB6B20E3BFD}" srcOrd="1" destOrd="0" presId="urn:microsoft.com/office/officeart/2005/8/layout/StepDownProcess"/>
    <dgm:cxn modelId="{E285F31F-DD14-403D-8988-845CD3A2B555}" type="presParOf" srcId="{AE7FDB1B-EAD9-4F26-AB8C-7AE61B5F4F0B}" destId="{D9887417-1E84-458D-BF61-EB3F932E09E5}" srcOrd="2" destOrd="0" presId="urn:microsoft.com/office/officeart/2005/8/layout/StepDownProcess"/>
    <dgm:cxn modelId="{40F5F48C-8991-4270-BCB3-86B35F65EAE0}" type="presParOf" srcId="{D9887417-1E84-458D-BF61-EB3F932E09E5}" destId="{925B9DD2-8482-4CB4-898D-C43DC008E972}" srcOrd="0" destOrd="0" presId="urn:microsoft.com/office/officeart/2005/8/layout/StepDownProcess"/>
    <dgm:cxn modelId="{78C79F3E-C15A-4A7B-AD5A-A322E274F591}" type="presParOf" srcId="{D9887417-1E84-458D-BF61-EB3F932E09E5}" destId="{9A1B1786-79F8-4943-A764-5B601EEBDA45}" srcOrd="1" destOrd="0" presId="urn:microsoft.com/office/officeart/2005/8/layout/StepDownProcess"/>
    <dgm:cxn modelId="{9CE392B5-E97D-42BC-9DD0-1C9929B47377}" type="presParOf" srcId="{D9887417-1E84-458D-BF61-EB3F932E09E5}" destId="{CC772203-0984-4956-8854-C4EF885FA7BB}" srcOrd="2" destOrd="0" presId="urn:microsoft.com/office/officeart/2005/8/layout/StepDownProcess"/>
    <dgm:cxn modelId="{7524A02A-549F-4FE9-8CDD-ED095BC77A5F}" type="presParOf" srcId="{AE7FDB1B-EAD9-4F26-AB8C-7AE61B5F4F0B}" destId="{131E541F-67FC-4B0E-B535-4220C7F30622}" srcOrd="3" destOrd="0" presId="urn:microsoft.com/office/officeart/2005/8/layout/StepDownProcess"/>
    <dgm:cxn modelId="{DBFABD9E-AC04-40F8-BB10-134ECDC56609}" type="presParOf" srcId="{AE7FDB1B-EAD9-4F26-AB8C-7AE61B5F4F0B}" destId="{567B3DCC-67FD-438A-A665-63F4BF269019}" srcOrd="4" destOrd="0" presId="urn:microsoft.com/office/officeart/2005/8/layout/StepDownProcess"/>
    <dgm:cxn modelId="{A2C20BDE-DC99-4478-8CB7-EA98C007CB8A}" type="presParOf" srcId="{567B3DCC-67FD-438A-A665-63F4BF269019}" destId="{64F22197-5375-4FB6-93B9-AE969C5276C3}" srcOrd="0" destOrd="0" presId="urn:microsoft.com/office/officeart/2005/8/layout/StepDownProcess"/>
    <dgm:cxn modelId="{3B8D65FE-6E42-4708-B67E-360EF06D2411}" type="presParOf" srcId="{567B3DCC-67FD-438A-A665-63F4BF269019}" destId="{BEC00896-CD87-4696-BBD0-A981D045E052}" srcOrd="1" destOrd="0" presId="urn:microsoft.com/office/officeart/2005/8/layout/StepDownProcess"/>
    <dgm:cxn modelId="{A256C57E-08F6-41C2-99FB-6E38B1089F23}" type="presParOf" srcId="{567B3DCC-67FD-438A-A665-63F4BF269019}" destId="{96563A6A-EB93-4DC3-9552-174DC10A6FDE}" srcOrd="2" destOrd="0" presId="urn:microsoft.com/office/officeart/2005/8/layout/StepDownProcess"/>
    <dgm:cxn modelId="{27849850-F513-4FA8-A5DE-138A5A8C8C2B}" type="presParOf" srcId="{AE7FDB1B-EAD9-4F26-AB8C-7AE61B5F4F0B}" destId="{BE45CD6F-97C7-4D86-87D7-57176A0B409D}" srcOrd="5" destOrd="0" presId="urn:microsoft.com/office/officeart/2005/8/layout/StepDownProcess"/>
    <dgm:cxn modelId="{D0BAF0A0-662E-4E79-AFD5-96E9F5955A1A}" type="presParOf" srcId="{AE7FDB1B-EAD9-4F26-AB8C-7AE61B5F4F0B}" destId="{7D36839C-49CC-4825-B9FF-FCCF1A52237A}" srcOrd="6" destOrd="0" presId="urn:microsoft.com/office/officeart/2005/8/layout/StepDownProcess"/>
    <dgm:cxn modelId="{6170B530-5A66-45D4-9CAB-6D3D2B004637}" type="presParOf" srcId="{7D36839C-49CC-4825-B9FF-FCCF1A52237A}" destId="{B0F7623F-BA50-4948-A98D-E468EA6A758F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B8E618-2619-44C0-8FE9-C3073A9C593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D2D19-B8D7-461A-BBBC-251406BC079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Keep track of a counter that increments each time a new unmasked string (</a:t>
          </a:r>
          <a:r>
            <a:rPr lang="en-US" dirty="0" err="1"/>
            <a:t>e.x</a:t>
          </a:r>
          <a:r>
            <a:rPr lang="en-US" dirty="0"/>
            <a:t>. REDMOND\</a:t>
          </a:r>
          <a:r>
            <a:rPr lang="en-US" dirty="0" err="1"/>
            <a:t>itatsv</a:t>
          </a:r>
          <a:r>
            <a:rPr lang="en-US" dirty="0"/>
            <a:t>) is encountered</a:t>
          </a:r>
        </a:p>
      </dgm:t>
    </dgm:pt>
    <dgm:pt modelId="{21EED405-DC7C-47A6-9421-CEBCE3353FF2}" type="parTrans" cxnId="{08C0D648-20E2-4C57-8042-2165DA72BB3C}">
      <dgm:prSet/>
      <dgm:spPr/>
      <dgm:t>
        <a:bodyPr/>
        <a:lstStyle/>
        <a:p>
          <a:endParaRPr lang="en-US"/>
        </a:p>
      </dgm:t>
    </dgm:pt>
    <dgm:pt modelId="{A534C69C-54EC-4BBC-9F98-CFD0FD7676E8}" type="sibTrans" cxnId="{08C0D648-20E2-4C57-8042-2165DA72BB3C}">
      <dgm:prSet/>
      <dgm:spPr/>
      <dgm:t>
        <a:bodyPr/>
        <a:lstStyle/>
        <a:p>
          <a:endParaRPr lang="en-US"/>
        </a:p>
      </dgm:t>
    </dgm:pt>
    <dgm:pt modelId="{8C74F117-1D27-4268-8EBB-032EB709B9E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Add trailing zeros to the counter number so that has the same length as the unmasked string (</a:t>
          </a:r>
          <a:r>
            <a:rPr lang="en-US" dirty="0" err="1"/>
            <a:t>e.x</a:t>
          </a:r>
          <a:r>
            <a:rPr lang="en-US" dirty="0"/>
            <a:t>. REDMOND\ita3sv &gt; 00000000000001)</a:t>
          </a:r>
        </a:p>
      </dgm:t>
    </dgm:pt>
    <dgm:pt modelId="{990A81A2-A6A6-44BD-AF00-086C82A653A7}" type="parTrans" cxnId="{67164947-17FD-4ED0-A5B5-2BB74CFF20EF}">
      <dgm:prSet/>
      <dgm:spPr/>
      <dgm:t>
        <a:bodyPr/>
        <a:lstStyle/>
        <a:p>
          <a:endParaRPr lang="en-US"/>
        </a:p>
      </dgm:t>
    </dgm:pt>
    <dgm:pt modelId="{3A765312-585A-45A7-95E1-577D47112657}" type="sibTrans" cxnId="{67164947-17FD-4ED0-A5B5-2BB74CFF20EF}">
      <dgm:prSet/>
      <dgm:spPr/>
      <dgm:t>
        <a:bodyPr/>
        <a:lstStyle/>
        <a:p>
          <a:endParaRPr lang="en-US"/>
        </a:p>
      </dgm:t>
    </dgm:pt>
    <dgm:pt modelId="{22D6BFF5-CFAC-43A1-9006-D989E8AD90E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Replace each character in the number w/ its corresponding letter in the alphabet.</a:t>
          </a:r>
        </a:p>
      </dgm:t>
    </dgm:pt>
    <dgm:pt modelId="{1A6C9966-4F2E-4CF2-9B5E-DE4C404DF51D}" type="parTrans" cxnId="{637E68C5-3E50-4679-8EAC-5932243D45A0}">
      <dgm:prSet/>
      <dgm:spPr/>
      <dgm:t>
        <a:bodyPr/>
        <a:lstStyle/>
        <a:p>
          <a:endParaRPr lang="en-US"/>
        </a:p>
      </dgm:t>
    </dgm:pt>
    <dgm:pt modelId="{BEB9DADA-B601-456F-B449-31B67AC84560}" type="sibTrans" cxnId="{637E68C5-3E50-4679-8EAC-5932243D45A0}">
      <dgm:prSet/>
      <dgm:spPr/>
      <dgm:t>
        <a:bodyPr/>
        <a:lstStyle/>
        <a:p>
          <a:endParaRPr lang="en-US"/>
        </a:p>
      </dgm:t>
    </dgm:pt>
    <dgm:pt modelId="{11E6B066-C7AE-4CA1-ACE0-A945A2AE92B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Final: REDMOND\ita3sv &gt; </a:t>
          </a:r>
          <a:r>
            <a:rPr lang="en-US" dirty="0" err="1"/>
            <a:t>aaaaaaa</a:t>
          </a:r>
          <a:r>
            <a:rPr lang="en-US" dirty="0"/>
            <a:t>\aaa3ab </a:t>
          </a:r>
        </a:p>
      </dgm:t>
    </dgm:pt>
    <dgm:pt modelId="{903DF3CC-69A3-4CE8-A30C-6FF47A35DDEE}" type="sibTrans" cxnId="{F2EF1733-913E-49CF-A9AE-8BF8F05CDCD3}">
      <dgm:prSet/>
      <dgm:spPr/>
      <dgm:t>
        <a:bodyPr/>
        <a:lstStyle/>
        <a:p>
          <a:endParaRPr lang="en-US"/>
        </a:p>
      </dgm:t>
    </dgm:pt>
    <dgm:pt modelId="{532800C9-B88E-41A1-BFF3-E7E492A7A1F7}" type="parTrans" cxnId="{F2EF1733-913E-49CF-A9AE-8BF8F05CDCD3}">
      <dgm:prSet/>
      <dgm:spPr/>
      <dgm:t>
        <a:bodyPr/>
        <a:lstStyle/>
        <a:p>
          <a:endParaRPr lang="en-US"/>
        </a:p>
      </dgm:t>
    </dgm:pt>
    <dgm:pt modelId="{DE5B41D0-DCB4-4E87-9E7B-2556DC18F86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However, leave separators (\, /, -, _, etc.) as they are, and if character of unmasked string is digit, replace with different digit</a:t>
          </a:r>
        </a:p>
      </dgm:t>
    </dgm:pt>
    <dgm:pt modelId="{4B4D5ECB-D574-498C-A87D-1C4C80B60868}" type="sibTrans" cxnId="{EC68E0A4-A22B-4EA2-8E8A-51C7DA805DEC}">
      <dgm:prSet/>
      <dgm:spPr/>
      <dgm:t>
        <a:bodyPr/>
        <a:lstStyle/>
        <a:p>
          <a:endParaRPr lang="en-US"/>
        </a:p>
      </dgm:t>
    </dgm:pt>
    <dgm:pt modelId="{7403451A-2004-4583-966F-465E0EE6B983}" type="parTrans" cxnId="{EC68E0A4-A22B-4EA2-8E8A-51C7DA805DEC}">
      <dgm:prSet/>
      <dgm:spPr/>
      <dgm:t>
        <a:bodyPr/>
        <a:lstStyle/>
        <a:p>
          <a:endParaRPr lang="en-US"/>
        </a:p>
      </dgm:t>
    </dgm:pt>
    <dgm:pt modelId="{AD41F616-0EF7-40F2-8E41-69CD524E2910}" type="pres">
      <dgm:prSet presAssocID="{3CB8E618-2619-44C0-8FE9-C3073A9C5932}" presName="outerComposite" presStyleCnt="0">
        <dgm:presLayoutVars>
          <dgm:chMax val="5"/>
          <dgm:dir/>
          <dgm:resizeHandles val="exact"/>
        </dgm:presLayoutVars>
      </dgm:prSet>
      <dgm:spPr/>
    </dgm:pt>
    <dgm:pt modelId="{52F07361-8A90-4AF0-8C6A-5EC25956E33C}" type="pres">
      <dgm:prSet presAssocID="{3CB8E618-2619-44C0-8FE9-C3073A9C5932}" presName="dummyMaxCanvas" presStyleCnt="0">
        <dgm:presLayoutVars/>
      </dgm:prSet>
      <dgm:spPr/>
    </dgm:pt>
    <dgm:pt modelId="{BB255A32-2B6F-4ECB-949F-E0398FA903A8}" type="pres">
      <dgm:prSet presAssocID="{3CB8E618-2619-44C0-8FE9-C3073A9C5932}" presName="FiveNodes_1" presStyleLbl="node1" presStyleIdx="0" presStyleCnt="5">
        <dgm:presLayoutVars>
          <dgm:bulletEnabled val="1"/>
        </dgm:presLayoutVars>
      </dgm:prSet>
      <dgm:spPr/>
    </dgm:pt>
    <dgm:pt modelId="{583CA56D-6D4E-4AD0-B899-B21D62B1EF1E}" type="pres">
      <dgm:prSet presAssocID="{3CB8E618-2619-44C0-8FE9-C3073A9C5932}" presName="FiveNodes_2" presStyleLbl="node1" presStyleIdx="1" presStyleCnt="5">
        <dgm:presLayoutVars>
          <dgm:bulletEnabled val="1"/>
        </dgm:presLayoutVars>
      </dgm:prSet>
      <dgm:spPr/>
    </dgm:pt>
    <dgm:pt modelId="{BA930222-5A93-4540-9C64-C5B284A16C43}" type="pres">
      <dgm:prSet presAssocID="{3CB8E618-2619-44C0-8FE9-C3073A9C5932}" presName="FiveNodes_3" presStyleLbl="node1" presStyleIdx="2" presStyleCnt="5">
        <dgm:presLayoutVars>
          <dgm:bulletEnabled val="1"/>
        </dgm:presLayoutVars>
      </dgm:prSet>
      <dgm:spPr/>
    </dgm:pt>
    <dgm:pt modelId="{527F2B90-8D48-4FB0-9C7F-64953822A5D6}" type="pres">
      <dgm:prSet presAssocID="{3CB8E618-2619-44C0-8FE9-C3073A9C5932}" presName="FiveNodes_4" presStyleLbl="node1" presStyleIdx="3" presStyleCnt="5">
        <dgm:presLayoutVars>
          <dgm:bulletEnabled val="1"/>
        </dgm:presLayoutVars>
      </dgm:prSet>
      <dgm:spPr/>
    </dgm:pt>
    <dgm:pt modelId="{91F6C659-842D-42B5-AFD8-196F0B26948B}" type="pres">
      <dgm:prSet presAssocID="{3CB8E618-2619-44C0-8FE9-C3073A9C5932}" presName="FiveNodes_5" presStyleLbl="node1" presStyleIdx="4" presStyleCnt="5" custLinFactNeighborX="0" custLinFactNeighborY="-2">
        <dgm:presLayoutVars>
          <dgm:bulletEnabled val="1"/>
        </dgm:presLayoutVars>
      </dgm:prSet>
      <dgm:spPr/>
    </dgm:pt>
    <dgm:pt modelId="{6AA92E9A-21DC-4971-8A94-C6338BB5C4A8}" type="pres">
      <dgm:prSet presAssocID="{3CB8E618-2619-44C0-8FE9-C3073A9C5932}" presName="FiveConn_1-2" presStyleLbl="fgAccFollowNode1" presStyleIdx="0" presStyleCnt="4">
        <dgm:presLayoutVars>
          <dgm:bulletEnabled val="1"/>
        </dgm:presLayoutVars>
      </dgm:prSet>
      <dgm:spPr/>
    </dgm:pt>
    <dgm:pt modelId="{749E19B6-122C-4687-BA81-0C259F18B8CC}" type="pres">
      <dgm:prSet presAssocID="{3CB8E618-2619-44C0-8FE9-C3073A9C5932}" presName="FiveConn_2-3" presStyleLbl="fgAccFollowNode1" presStyleIdx="1" presStyleCnt="4">
        <dgm:presLayoutVars>
          <dgm:bulletEnabled val="1"/>
        </dgm:presLayoutVars>
      </dgm:prSet>
      <dgm:spPr/>
    </dgm:pt>
    <dgm:pt modelId="{7FAA90C4-3F5E-4FF3-95C5-69C3524F6317}" type="pres">
      <dgm:prSet presAssocID="{3CB8E618-2619-44C0-8FE9-C3073A9C5932}" presName="FiveConn_3-4" presStyleLbl="fgAccFollowNode1" presStyleIdx="2" presStyleCnt="4">
        <dgm:presLayoutVars>
          <dgm:bulletEnabled val="1"/>
        </dgm:presLayoutVars>
      </dgm:prSet>
      <dgm:spPr/>
    </dgm:pt>
    <dgm:pt modelId="{AA17E657-220B-421D-B62A-C95EFE7101F5}" type="pres">
      <dgm:prSet presAssocID="{3CB8E618-2619-44C0-8FE9-C3073A9C5932}" presName="FiveConn_4-5" presStyleLbl="fgAccFollowNode1" presStyleIdx="3" presStyleCnt="4">
        <dgm:presLayoutVars>
          <dgm:bulletEnabled val="1"/>
        </dgm:presLayoutVars>
      </dgm:prSet>
      <dgm:spPr/>
    </dgm:pt>
    <dgm:pt modelId="{1E369BCC-C82C-4699-9859-D4A842741E0C}" type="pres">
      <dgm:prSet presAssocID="{3CB8E618-2619-44C0-8FE9-C3073A9C5932}" presName="FiveNodes_1_text" presStyleLbl="node1" presStyleIdx="4" presStyleCnt="5">
        <dgm:presLayoutVars>
          <dgm:bulletEnabled val="1"/>
        </dgm:presLayoutVars>
      </dgm:prSet>
      <dgm:spPr/>
    </dgm:pt>
    <dgm:pt modelId="{4B75603E-612D-4E27-8454-15B66B2D4B65}" type="pres">
      <dgm:prSet presAssocID="{3CB8E618-2619-44C0-8FE9-C3073A9C5932}" presName="FiveNodes_2_text" presStyleLbl="node1" presStyleIdx="4" presStyleCnt="5">
        <dgm:presLayoutVars>
          <dgm:bulletEnabled val="1"/>
        </dgm:presLayoutVars>
      </dgm:prSet>
      <dgm:spPr/>
    </dgm:pt>
    <dgm:pt modelId="{7C5B11AC-222D-47BD-A516-7E46FD825986}" type="pres">
      <dgm:prSet presAssocID="{3CB8E618-2619-44C0-8FE9-C3073A9C5932}" presName="FiveNodes_3_text" presStyleLbl="node1" presStyleIdx="4" presStyleCnt="5">
        <dgm:presLayoutVars>
          <dgm:bulletEnabled val="1"/>
        </dgm:presLayoutVars>
      </dgm:prSet>
      <dgm:spPr/>
    </dgm:pt>
    <dgm:pt modelId="{E1EB7925-7D6A-4AC9-B7B5-5C0034046AB4}" type="pres">
      <dgm:prSet presAssocID="{3CB8E618-2619-44C0-8FE9-C3073A9C5932}" presName="FiveNodes_4_text" presStyleLbl="node1" presStyleIdx="4" presStyleCnt="5">
        <dgm:presLayoutVars>
          <dgm:bulletEnabled val="1"/>
        </dgm:presLayoutVars>
      </dgm:prSet>
      <dgm:spPr/>
    </dgm:pt>
    <dgm:pt modelId="{374644F3-9CB7-476C-8EC6-2AEA0D049AF9}" type="pres">
      <dgm:prSet presAssocID="{3CB8E618-2619-44C0-8FE9-C3073A9C593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1DEA80A-463D-4105-AC71-CCA2E355347F}" type="presOf" srcId="{8C74F117-1D27-4268-8EBB-032EB709B9E8}" destId="{583CA56D-6D4E-4AD0-B899-B21D62B1EF1E}" srcOrd="0" destOrd="0" presId="urn:microsoft.com/office/officeart/2005/8/layout/vProcess5"/>
    <dgm:cxn modelId="{95C5AF0B-1045-4B4A-BDB4-BAC4B93DE8B2}" type="presOf" srcId="{4B4D5ECB-D574-498C-A87D-1C4C80B60868}" destId="{AA17E657-220B-421D-B62A-C95EFE7101F5}" srcOrd="0" destOrd="0" presId="urn:microsoft.com/office/officeart/2005/8/layout/vProcess5"/>
    <dgm:cxn modelId="{F2EF1733-913E-49CF-A9AE-8BF8F05CDCD3}" srcId="{3CB8E618-2619-44C0-8FE9-C3073A9C5932}" destId="{11E6B066-C7AE-4CA1-ACE0-A945A2AE92BC}" srcOrd="4" destOrd="0" parTransId="{532800C9-B88E-41A1-BFF3-E7E492A7A1F7}" sibTransId="{903DF3CC-69A3-4CE8-A30C-6FF47A35DDEE}"/>
    <dgm:cxn modelId="{289D8B40-35CD-411A-A549-CE3AD0F11C8E}" type="presOf" srcId="{22D6BFF5-CFAC-43A1-9006-D989E8AD90E2}" destId="{7C5B11AC-222D-47BD-A516-7E46FD825986}" srcOrd="1" destOrd="0" presId="urn:microsoft.com/office/officeart/2005/8/layout/vProcess5"/>
    <dgm:cxn modelId="{9F179D5F-8E24-46A0-B668-0CB8401E0B5C}" type="presOf" srcId="{BEB9DADA-B601-456F-B449-31B67AC84560}" destId="{7FAA90C4-3F5E-4FF3-95C5-69C3524F6317}" srcOrd="0" destOrd="0" presId="urn:microsoft.com/office/officeart/2005/8/layout/vProcess5"/>
    <dgm:cxn modelId="{808DA546-FFD2-43DB-9448-47FA2E4FC2F3}" type="presOf" srcId="{22D6BFF5-CFAC-43A1-9006-D989E8AD90E2}" destId="{BA930222-5A93-4540-9C64-C5B284A16C43}" srcOrd="0" destOrd="0" presId="urn:microsoft.com/office/officeart/2005/8/layout/vProcess5"/>
    <dgm:cxn modelId="{0C1AEF46-60B7-4B49-850F-E722015E4216}" type="presOf" srcId="{11E6B066-C7AE-4CA1-ACE0-A945A2AE92BC}" destId="{374644F3-9CB7-476C-8EC6-2AEA0D049AF9}" srcOrd="1" destOrd="0" presId="urn:microsoft.com/office/officeart/2005/8/layout/vProcess5"/>
    <dgm:cxn modelId="{67164947-17FD-4ED0-A5B5-2BB74CFF20EF}" srcId="{3CB8E618-2619-44C0-8FE9-C3073A9C5932}" destId="{8C74F117-1D27-4268-8EBB-032EB709B9E8}" srcOrd="1" destOrd="0" parTransId="{990A81A2-A6A6-44BD-AF00-086C82A653A7}" sibTransId="{3A765312-585A-45A7-95E1-577D47112657}"/>
    <dgm:cxn modelId="{08C0D648-20E2-4C57-8042-2165DA72BB3C}" srcId="{3CB8E618-2619-44C0-8FE9-C3073A9C5932}" destId="{8BFD2D19-B8D7-461A-BBBC-251406BC0795}" srcOrd="0" destOrd="0" parTransId="{21EED405-DC7C-47A6-9421-CEBCE3353FF2}" sibTransId="{A534C69C-54EC-4BBC-9F98-CFD0FD7676E8}"/>
    <dgm:cxn modelId="{D8F5C257-0FC4-4924-937E-BAF3E28956A0}" type="presOf" srcId="{3A765312-585A-45A7-95E1-577D47112657}" destId="{749E19B6-122C-4687-BA81-0C259F18B8CC}" srcOrd="0" destOrd="0" presId="urn:microsoft.com/office/officeart/2005/8/layout/vProcess5"/>
    <dgm:cxn modelId="{2676A095-B1E6-47A5-B91C-D65B308510A3}" type="presOf" srcId="{8BFD2D19-B8D7-461A-BBBC-251406BC0795}" destId="{BB255A32-2B6F-4ECB-949F-E0398FA903A8}" srcOrd="0" destOrd="0" presId="urn:microsoft.com/office/officeart/2005/8/layout/vProcess5"/>
    <dgm:cxn modelId="{578E8E9D-B85D-4B22-939A-3C5ED78A0CFE}" type="presOf" srcId="{8BFD2D19-B8D7-461A-BBBC-251406BC0795}" destId="{1E369BCC-C82C-4699-9859-D4A842741E0C}" srcOrd="1" destOrd="0" presId="urn:microsoft.com/office/officeart/2005/8/layout/vProcess5"/>
    <dgm:cxn modelId="{0FB75BA1-38F1-46CA-B7F4-1103A04E2636}" type="presOf" srcId="{11E6B066-C7AE-4CA1-ACE0-A945A2AE92BC}" destId="{91F6C659-842D-42B5-AFD8-196F0B26948B}" srcOrd="0" destOrd="0" presId="urn:microsoft.com/office/officeart/2005/8/layout/vProcess5"/>
    <dgm:cxn modelId="{EC68E0A4-A22B-4EA2-8E8A-51C7DA805DEC}" srcId="{3CB8E618-2619-44C0-8FE9-C3073A9C5932}" destId="{DE5B41D0-DCB4-4E87-9E7B-2556DC18F867}" srcOrd="3" destOrd="0" parTransId="{7403451A-2004-4583-966F-465E0EE6B983}" sibTransId="{4B4D5ECB-D574-498C-A87D-1C4C80B60868}"/>
    <dgm:cxn modelId="{F5A161AB-035F-4074-9471-2095B1A2EA76}" type="presOf" srcId="{8C74F117-1D27-4268-8EBB-032EB709B9E8}" destId="{4B75603E-612D-4E27-8454-15B66B2D4B65}" srcOrd="1" destOrd="0" presId="urn:microsoft.com/office/officeart/2005/8/layout/vProcess5"/>
    <dgm:cxn modelId="{EC27EFBD-3F59-4429-B7A8-E6DA439961D8}" type="presOf" srcId="{3CB8E618-2619-44C0-8FE9-C3073A9C5932}" destId="{AD41F616-0EF7-40F2-8E41-69CD524E2910}" srcOrd="0" destOrd="0" presId="urn:microsoft.com/office/officeart/2005/8/layout/vProcess5"/>
    <dgm:cxn modelId="{637E68C5-3E50-4679-8EAC-5932243D45A0}" srcId="{3CB8E618-2619-44C0-8FE9-C3073A9C5932}" destId="{22D6BFF5-CFAC-43A1-9006-D989E8AD90E2}" srcOrd="2" destOrd="0" parTransId="{1A6C9966-4F2E-4CF2-9B5E-DE4C404DF51D}" sibTransId="{BEB9DADA-B601-456F-B449-31B67AC84560}"/>
    <dgm:cxn modelId="{D16FACE9-1B98-4F3D-820C-5BA8C8408A4E}" type="presOf" srcId="{DE5B41D0-DCB4-4E87-9E7B-2556DC18F867}" destId="{E1EB7925-7D6A-4AC9-B7B5-5C0034046AB4}" srcOrd="1" destOrd="0" presId="urn:microsoft.com/office/officeart/2005/8/layout/vProcess5"/>
    <dgm:cxn modelId="{BF28E8F0-263C-4E06-B2F8-129EC570AE7D}" type="presOf" srcId="{A534C69C-54EC-4BBC-9F98-CFD0FD7676E8}" destId="{6AA92E9A-21DC-4971-8A94-C6338BB5C4A8}" srcOrd="0" destOrd="0" presId="urn:microsoft.com/office/officeart/2005/8/layout/vProcess5"/>
    <dgm:cxn modelId="{5784ACFB-7EDE-4579-9BF6-76FA748CE1B8}" type="presOf" srcId="{DE5B41D0-DCB4-4E87-9E7B-2556DC18F867}" destId="{527F2B90-8D48-4FB0-9C7F-64953822A5D6}" srcOrd="0" destOrd="0" presId="urn:microsoft.com/office/officeart/2005/8/layout/vProcess5"/>
    <dgm:cxn modelId="{CABFB3D5-FAB2-47CF-ADDE-2EB72D3E95C9}" type="presParOf" srcId="{AD41F616-0EF7-40F2-8E41-69CD524E2910}" destId="{52F07361-8A90-4AF0-8C6A-5EC25956E33C}" srcOrd="0" destOrd="0" presId="urn:microsoft.com/office/officeart/2005/8/layout/vProcess5"/>
    <dgm:cxn modelId="{6F5290E1-9A58-4BCB-A2A0-66B4E8BB6750}" type="presParOf" srcId="{AD41F616-0EF7-40F2-8E41-69CD524E2910}" destId="{BB255A32-2B6F-4ECB-949F-E0398FA903A8}" srcOrd="1" destOrd="0" presId="urn:microsoft.com/office/officeart/2005/8/layout/vProcess5"/>
    <dgm:cxn modelId="{3B98E0E9-1103-409E-9B16-38B887B5B491}" type="presParOf" srcId="{AD41F616-0EF7-40F2-8E41-69CD524E2910}" destId="{583CA56D-6D4E-4AD0-B899-B21D62B1EF1E}" srcOrd="2" destOrd="0" presId="urn:microsoft.com/office/officeart/2005/8/layout/vProcess5"/>
    <dgm:cxn modelId="{7A20905F-2346-4736-A619-B3CAB8CF48A2}" type="presParOf" srcId="{AD41F616-0EF7-40F2-8E41-69CD524E2910}" destId="{BA930222-5A93-4540-9C64-C5B284A16C43}" srcOrd="3" destOrd="0" presId="urn:microsoft.com/office/officeart/2005/8/layout/vProcess5"/>
    <dgm:cxn modelId="{F9F2B0C1-9613-4BE1-B257-021871113289}" type="presParOf" srcId="{AD41F616-0EF7-40F2-8E41-69CD524E2910}" destId="{527F2B90-8D48-4FB0-9C7F-64953822A5D6}" srcOrd="4" destOrd="0" presId="urn:microsoft.com/office/officeart/2005/8/layout/vProcess5"/>
    <dgm:cxn modelId="{5D8C3B6C-7ED6-4378-BED3-FDB4466FC61C}" type="presParOf" srcId="{AD41F616-0EF7-40F2-8E41-69CD524E2910}" destId="{91F6C659-842D-42B5-AFD8-196F0B26948B}" srcOrd="5" destOrd="0" presId="urn:microsoft.com/office/officeart/2005/8/layout/vProcess5"/>
    <dgm:cxn modelId="{A18DA118-E7B7-4F7E-A800-CEE4CB0AF2A1}" type="presParOf" srcId="{AD41F616-0EF7-40F2-8E41-69CD524E2910}" destId="{6AA92E9A-21DC-4971-8A94-C6338BB5C4A8}" srcOrd="6" destOrd="0" presId="urn:microsoft.com/office/officeart/2005/8/layout/vProcess5"/>
    <dgm:cxn modelId="{881CD432-6B61-49B5-9ECF-4466DA0A8DF0}" type="presParOf" srcId="{AD41F616-0EF7-40F2-8E41-69CD524E2910}" destId="{749E19B6-122C-4687-BA81-0C259F18B8CC}" srcOrd="7" destOrd="0" presId="urn:microsoft.com/office/officeart/2005/8/layout/vProcess5"/>
    <dgm:cxn modelId="{12AD62BB-AF4D-4AF8-AA77-C65575889EE8}" type="presParOf" srcId="{AD41F616-0EF7-40F2-8E41-69CD524E2910}" destId="{7FAA90C4-3F5E-4FF3-95C5-69C3524F6317}" srcOrd="8" destOrd="0" presId="urn:microsoft.com/office/officeart/2005/8/layout/vProcess5"/>
    <dgm:cxn modelId="{5AC8D38E-4718-4AC8-B747-EF11ADCBD945}" type="presParOf" srcId="{AD41F616-0EF7-40F2-8E41-69CD524E2910}" destId="{AA17E657-220B-421D-B62A-C95EFE7101F5}" srcOrd="9" destOrd="0" presId="urn:microsoft.com/office/officeart/2005/8/layout/vProcess5"/>
    <dgm:cxn modelId="{D6D5EFFB-2021-446A-860C-EF62754FC845}" type="presParOf" srcId="{AD41F616-0EF7-40F2-8E41-69CD524E2910}" destId="{1E369BCC-C82C-4699-9859-D4A842741E0C}" srcOrd="10" destOrd="0" presId="urn:microsoft.com/office/officeart/2005/8/layout/vProcess5"/>
    <dgm:cxn modelId="{A966D851-425F-431A-8A29-A3838EC3F50B}" type="presParOf" srcId="{AD41F616-0EF7-40F2-8E41-69CD524E2910}" destId="{4B75603E-612D-4E27-8454-15B66B2D4B65}" srcOrd="11" destOrd="0" presId="urn:microsoft.com/office/officeart/2005/8/layout/vProcess5"/>
    <dgm:cxn modelId="{BAB15FC0-5250-4B8E-9772-1994C26E8F98}" type="presParOf" srcId="{AD41F616-0EF7-40F2-8E41-69CD524E2910}" destId="{7C5B11AC-222D-47BD-A516-7E46FD825986}" srcOrd="12" destOrd="0" presId="urn:microsoft.com/office/officeart/2005/8/layout/vProcess5"/>
    <dgm:cxn modelId="{DCD6A50E-C70C-4512-B032-F67F3446ED61}" type="presParOf" srcId="{AD41F616-0EF7-40F2-8E41-69CD524E2910}" destId="{E1EB7925-7D6A-4AC9-B7B5-5C0034046AB4}" srcOrd="13" destOrd="0" presId="urn:microsoft.com/office/officeart/2005/8/layout/vProcess5"/>
    <dgm:cxn modelId="{504F7E2A-A7B1-466C-96CB-734A44D54527}" type="presParOf" srcId="{AD41F616-0EF7-40F2-8E41-69CD524E2910}" destId="{374644F3-9CB7-476C-8EC6-2AEA0D049AF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8E618-2619-44C0-8FE9-C3073A9C593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D2D19-B8D7-461A-BBBC-251406BC079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Generate a random mapping of letters to letters and digits to digits.</a:t>
          </a:r>
        </a:p>
      </dgm:t>
    </dgm:pt>
    <dgm:pt modelId="{21EED405-DC7C-47A6-9421-CEBCE3353FF2}" type="parTrans" cxnId="{08C0D648-20E2-4C57-8042-2165DA72BB3C}">
      <dgm:prSet/>
      <dgm:spPr/>
      <dgm:t>
        <a:bodyPr/>
        <a:lstStyle/>
        <a:p>
          <a:endParaRPr lang="en-US"/>
        </a:p>
      </dgm:t>
    </dgm:pt>
    <dgm:pt modelId="{A534C69C-54EC-4BBC-9F98-CFD0FD7676E8}" type="sibTrans" cxnId="{08C0D648-20E2-4C57-8042-2165DA72BB3C}">
      <dgm:prSet/>
      <dgm:spPr/>
      <dgm:t>
        <a:bodyPr/>
        <a:lstStyle/>
        <a:p>
          <a:endParaRPr lang="en-US"/>
        </a:p>
      </dgm:t>
    </dgm:pt>
    <dgm:pt modelId="{8C74F117-1D27-4268-8EBB-032EB709B9E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Replace each letter in the string with its corresponding random letter.</a:t>
          </a:r>
        </a:p>
      </dgm:t>
    </dgm:pt>
    <dgm:pt modelId="{990A81A2-A6A6-44BD-AF00-086C82A653A7}" type="parTrans" cxnId="{67164947-17FD-4ED0-A5B5-2BB74CFF20EF}">
      <dgm:prSet/>
      <dgm:spPr/>
      <dgm:t>
        <a:bodyPr/>
        <a:lstStyle/>
        <a:p>
          <a:endParaRPr lang="en-US"/>
        </a:p>
      </dgm:t>
    </dgm:pt>
    <dgm:pt modelId="{3A765312-585A-45A7-95E1-577D47112657}" type="sibTrans" cxnId="{67164947-17FD-4ED0-A5B5-2BB74CFF20EF}">
      <dgm:prSet/>
      <dgm:spPr/>
      <dgm:t>
        <a:bodyPr/>
        <a:lstStyle/>
        <a:p>
          <a:endParaRPr lang="en-US"/>
        </a:p>
      </dgm:t>
    </dgm:pt>
    <dgm:pt modelId="{22D6BFF5-CFAC-43A1-9006-D989E8AD90E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Replace each digit in the string with its corresponding random digit.</a:t>
          </a:r>
        </a:p>
      </dgm:t>
    </dgm:pt>
    <dgm:pt modelId="{1A6C9966-4F2E-4CF2-9B5E-DE4C404DF51D}" type="parTrans" cxnId="{637E68C5-3E50-4679-8EAC-5932243D45A0}">
      <dgm:prSet/>
      <dgm:spPr/>
      <dgm:t>
        <a:bodyPr/>
        <a:lstStyle/>
        <a:p>
          <a:endParaRPr lang="en-US"/>
        </a:p>
      </dgm:t>
    </dgm:pt>
    <dgm:pt modelId="{BEB9DADA-B601-456F-B449-31B67AC84560}" type="sibTrans" cxnId="{637E68C5-3E50-4679-8EAC-5932243D45A0}">
      <dgm:prSet/>
      <dgm:spPr/>
      <dgm:t>
        <a:bodyPr/>
        <a:lstStyle/>
        <a:p>
          <a:endParaRPr lang="en-US"/>
        </a:p>
      </dgm:t>
    </dgm:pt>
    <dgm:pt modelId="{11E6B066-C7AE-4CA1-ACE0-A945A2AE92B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REDMOND\</a:t>
          </a:r>
          <a:r>
            <a:rPr lang="en-US" dirty="0" err="1"/>
            <a:t>itatstsv</a:t>
          </a:r>
          <a:r>
            <a:rPr lang="en-US" dirty="0"/>
            <a:t> &gt; </a:t>
          </a:r>
          <a:r>
            <a:rPr lang="en-US" dirty="0" err="1"/>
            <a:t>xostwvs</a:t>
          </a:r>
          <a:r>
            <a:rPr lang="en-US" dirty="0"/>
            <a:t>\</a:t>
          </a:r>
          <a:r>
            <a:rPr lang="en-US" dirty="0" err="1"/>
            <a:t>xavaeaez</a:t>
          </a:r>
          <a:endParaRPr lang="en-US" dirty="0"/>
        </a:p>
      </dgm:t>
    </dgm:pt>
    <dgm:pt modelId="{903DF3CC-69A3-4CE8-A30C-6FF47A35DDEE}" type="sibTrans" cxnId="{F2EF1733-913E-49CF-A9AE-8BF8F05CDCD3}">
      <dgm:prSet/>
      <dgm:spPr/>
      <dgm:t>
        <a:bodyPr/>
        <a:lstStyle/>
        <a:p>
          <a:endParaRPr lang="en-US"/>
        </a:p>
      </dgm:t>
    </dgm:pt>
    <dgm:pt modelId="{532800C9-B88E-41A1-BFF3-E7E492A7A1F7}" type="parTrans" cxnId="{F2EF1733-913E-49CF-A9AE-8BF8F05CDCD3}">
      <dgm:prSet/>
      <dgm:spPr/>
      <dgm:t>
        <a:bodyPr/>
        <a:lstStyle/>
        <a:p>
          <a:endParaRPr lang="en-US"/>
        </a:p>
      </dgm:t>
    </dgm:pt>
    <dgm:pt modelId="{DE5B41D0-DCB4-4E87-9E7B-2556DC18F86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However, leave separators (\, /, -, _, etc.) as they are.</a:t>
          </a:r>
        </a:p>
      </dgm:t>
    </dgm:pt>
    <dgm:pt modelId="{4B4D5ECB-D574-498C-A87D-1C4C80B60868}" type="sibTrans" cxnId="{EC68E0A4-A22B-4EA2-8E8A-51C7DA805DEC}">
      <dgm:prSet/>
      <dgm:spPr/>
      <dgm:t>
        <a:bodyPr/>
        <a:lstStyle/>
        <a:p>
          <a:endParaRPr lang="en-US"/>
        </a:p>
      </dgm:t>
    </dgm:pt>
    <dgm:pt modelId="{7403451A-2004-4583-966F-465E0EE6B983}" type="parTrans" cxnId="{EC68E0A4-A22B-4EA2-8E8A-51C7DA805DEC}">
      <dgm:prSet/>
      <dgm:spPr/>
      <dgm:t>
        <a:bodyPr/>
        <a:lstStyle/>
        <a:p>
          <a:endParaRPr lang="en-US"/>
        </a:p>
      </dgm:t>
    </dgm:pt>
    <dgm:pt modelId="{AD41F616-0EF7-40F2-8E41-69CD524E2910}" type="pres">
      <dgm:prSet presAssocID="{3CB8E618-2619-44C0-8FE9-C3073A9C5932}" presName="outerComposite" presStyleCnt="0">
        <dgm:presLayoutVars>
          <dgm:chMax val="5"/>
          <dgm:dir/>
          <dgm:resizeHandles val="exact"/>
        </dgm:presLayoutVars>
      </dgm:prSet>
      <dgm:spPr/>
    </dgm:pt>
    <dgm:pt modelId="{52F07361-8A90-4AF0-8C6A-5EC25956E33C}" type="pres">
      <dgm:prSet presAssocID="{3CB8E618-2619-44C0-8FE9-C3073A9C5932}" presName="dummyMaxCanvas" presStyleCnt="0">
        <dgm:presLayoutVars/>
      </dgm:prSet>
      <dgm:spPr/>
    </dgm:pt>
    <dgm:pt modelId="{BB255A32-2B6F-4ECB-949F-E0398FA903A8}" type="pres">
      <dgm:prSet presAssocID="{3CB8E618-2619-44C0-8FE9-C3073A9C5932}" presName="FiveNodes_1" presStyleLbl="node1" presStyleIdx="0" presStyleCnt="5">
        <dgm:presLayoutVars>
          <dgm:bulletEnabled val="1"/>
        </dgm:presLayoutVars>
      </dgm:prSet>
      <dgm:spPr/>
    </dgm:pt>
    <dgm:pt modelId="{583CA56D-6D4E-4AD0-B899-B21D62B1EF1E}" type="pres">
      <dgm:prSet presAssocID="{3CB8E618-2619-44C0-8FE9-C3073A9C5932}" presName="FiveNodes_2" presStyleLbl="node1" presStyleIdx="1" presStyleCnt="5">
        <dgm:presLayoutVars>
          <dgm:bulletEnabled val="1"/>
        </dgm:presLayoutVars>
      </dgm:prSet>
      <dgm:spPr/>
    </dgm:pt>
    <dgm:pt modelId="{BA930222-5A93-4540-9C64-C5B284A16C43}" type="pres">
      <dgm:prSet presAssocID="{3CB8E618-2619-44C0-8FE9-C3073A9C5932}" presName="FiveNodes_3" presStyleLbl="node1" presStyleIdx="2" presStyleCnt="5">
        <dgm:presLayoutVars>
          <dgm:bulletEnabled val="1"/>
        </dgm:presLayoutVars>
      </dgm:prSet>
      <dgm:spPr/>
    </dgm:pt>
    <dgm:pt modelId="{527F2B90-8D48-4FB0-9C7F-64953822A5D6}" type="pres">
      <dgm:prSet presAssocID="{3CB8E618-2619-44C0-8FE9-C3073A9C5932}" presName="FiveNodes_4" presStyleLbl="node1" presStyleIdx="3" presStyleCnt="5">
        <dgm:presLayoutVars>
          <dgm:bulletEnabled val="1"/>
        </dgm:presLayoutVars>
      </dgm:prSet>
      <dgm:spPr/>
    </dgm:pt>
    <dgm:pt modelId="{91F6C659-842D-42B5-AFD8-196F0B26948B}" type="pres">
      <dgm:prSet presAssocID="{3CB8E618-2619-44C0-8FE9-C3073A9C5932}" presName="FiveNodes_5" presStyleLbl="node1" presStyleIdx="4" presStyleCnt="5" custLinFactNeighborX="0" custLinFactNeighborY="-2">
        <dgm:presLayoutVars>
          <dgm:bulletEnabled val="1"/>
        </dgm:presLayoutVars>
      </dgm:prSet>
      <dgm:spPr/>
    </dgm:pt>
    <dgm:pt modelId="{6AA92E9A-21DC-4971-8A94-C6338BB5C4A8}" type="pres">
      <dgm:prSet presAssocID="{3CB8E618-2619-44C0-8FE9-C3073A9C5932}" presName="FiveConn_1-2" presStyleLbl="fgAccFollowNode1" presStyleIdx="0" presStyleCnt="4">
        <dgm:presLayoutVars>
          <dgm:bulletEnabled val="1"/>
        </dgm:presLayoutVars>
      </dgm:prSet>
      <dgm:spPr/>
    </dgm:pt>
    <dgm:pt modelId="{749E19B6-122C-4687-BA81-0C259F18B8CC}" type="pres">
      <dgm:prSet presAssocID="{3CB8E618-2619-44C0-8FE9-C3073A9C5932}" presName="FiveConn_2-3" presStyleLbl="fgAccFollowNode1" presStyleIdx="1" presStyleCnt="4">
        <dgm:presLayoutVars>
          <dgm:bulletEnabled val="1"/>
        </dgm:presLayoutVars>
      </dgm:prSet>
      <dgm:spPr/>
    </dgm:pt>
    <dgm:pt modelId="{7FAA90C4-3F5E-4FF3-95C5-69C3524F6317}" type="pres">
      <dgm:prSet presAssocID="{3CB8E618-2619-44C0-8FE9-C3073A9C5932}" presName="FiveConn_3-4" presStyleLbl="fgAccFollowNode1" presStyleIdx="2" presStyleCnt="4">
        <dgm:presLayoutVars>
          <dgm:bulletEnabled val="1"/>
        </dgm:presLayoutVars>
      </dgm:prSet>
      <dgm:spPr/>
    </dgm:pt>
    <dgm:pt modelId="{AA17E657-220B-421D-B62A-C95EFE7101F5}" type="pres">
      <dgm:prSet presAssocID="{3CB8E618-2619-44C0-8FE9-C3073A9C5932}" presName="FiveConn_4-5" presStyleLbl="fgAccFollowNode1" presStyleIdx="3" presStyleCnt="4">
        <dgm:presLayoutVars>
          <dgm:bulletEnabled val="1"/>
        </dgm:presLayoutVars>
      </dgm:prSet>
      <dgm:spPr/>
    </dgm:pt>
    <dgm:pt modelId="{1E369BCC-C82C-4699-9859-D4A842741E0C}" type="pres">
      <dgm:prSet presAssocID="{3CB8E618-2619-44C0-8FE9-C3073A9C5932}" presName="FiveNodes_1_text" presStyleLbl="node1" presStyleIdx="4" presStyleCnt="5">
        <dgm:presLayoutVars>
          <dgm:bulletEnabled val="1"/>
        </dgm:presLayoutVars>
      </dgm:prSet>
      <dgm:spPr/>
    </dgm:pt>
    <dgm:pt modelId="{4B75603E-612D-4E27-8454-15B66B2D4B65}" type="pres">
      <dgm:prSet presAssocID="{3CB8E618-2619-44C0-8FE9-C3073A9C5932}" presName="FiveNodes_2_text" presStyleLbl="node1" presStyleIdx="4" presStyleCnt="5">
        <dgm:presLayoutVars>
          <dgm:bulletEnabled val="1"/>
        </dgm:presLayoutVars>
      </dgm:prSet>
      <dgm:spPr/>
    </dgm:pt>
    <dgm:pt modelId="{7C5B11AC-222D-47BD-A516-7E46FD825986}" type="pres">
      <dgm:prSet presAssocID="{3CB8E618-2619-44C0-8FE9-C3073A9C5932}" presName="FiveNodes_3_text" presStyleLbl="node1" presStyleIdx="4" presStyleCnt="5">
        <dgm:presLayoutVars>
          <dgm:bulletEnabled val="1"/>
        </dgm:presLayoutVars>
      </dgm:prSet>
      <dgm:spPr/>
    </dgm:pt>
    <dgm:pt modelId="{E1EB7925-7D6A-4AC9-B7B5-5C0034046AB4}" type="pres">
      <dgm:prSet presAssocID="{3CB8E618-2619-44C0-8FE9-C3073A9C5932}" presName="FiveNodes_4_text" presStyleLbl="node1" presStyleIdx="4" presStyleCnt="5">
        <dgm:presLayoutVars>
          <dgm:bulletEnabled val="1"/>
        </dgm:presLayoutVars>
      </dgm:prSet>
      <dgm:spPr/>
    </dgm:pt>
    <dgm:pt modelId="{374644F3-9CB7-476C-8EC6-2AEA0D049AF9}" type="pres">
      <dgm:prSet presAssocID="{3CB8E618-2619-44C0-8FE9-C3073A9C593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1DEA80A-463D-4105-AC71-CCA2E355347F}" type="presOf" srcId="{8C74F117-1D27-4268-8EBB-032EB709B9E8}" destId="{583CA56D-6D4E-4AD0-B899-B21D62B1EF1E}" srcOrd="0" destOrd="0" presId="urn:microsoft.com/office/officeart/2005/8/layout/vProcess5"/>
    <dgm:cxn modelId="{95C5AF0B-1045-4B4A-BDB4-BAC4B93DE8B2}" type="presOf" srcId="{4B4D5ECB-D574-498C-A87D-1C4C80B60868}" destId="{AA17E657-220B-421D-B62A-C95EFE7101F5}" srcOrd="0" destOrd="0" presId="urn:microsoft.com/office/officeart/2005/8/layout/vProcess5"/>
    <dgm:cxn modelId="{F2EF1733-913E-49CF-A9AE-8BF8F05CDCD3}" srcId="{3CB8E618-2619-44C0-8FE9-C3073A9C5932}" destId="{11E6B066-C7AE-4CA1-ACE0-A945A2AE92BC}" srcOrd="4" destOrd="0" parTransId="{532800C9-B88E-41A1-BFF3-E7E492A7A1F7}" sibTransId="{903DF3CC-69A3-4CE8-A30C-6FF47A35DDEE}"/>
    <dgm:cxn modelId="{289D8B40-35CD-411A-A549-CE3AD0F11C8E}" type="presOf" srcId="{22D6BFF5-CFAC-43A1-9006-D989E8AD90E2}" destId="{7C5B11AC-222D-47BD-A516-7E46FD825986}" srcOrd="1" destOrd="0" presId="urn:microsoft.com/office/officeart/2005/8/layout/vProcess5"/>
    <dgm:cxn modelId="{9F179D5F-8E24-46A0-B668-0CB8401E0B5C}" type="presOf" srcId="{BEB9DADA-B601-456F-B449-31B67AC84560}" destId="{7FAA90C4-3F5E-4FF3-95C5-69C3524F6317}" srcOrd="0" destOrd="0" presId="urn:microsoft.com/office/officeart/2005/8/layout/vProcess5"/>
    <dgm:cxn modelId="{808DA546-FFD2-43DB-9448-47FA2E4FC2F3}" type="presOf" srcId="{22D6BFF5-CFAC-43A1-9006-D989E8AD90E2}" destId="{BA930222-5A93-4540-9C64-C5B284A16C43}" srcOrd="0" destOrd="0" presId="urn:microsoft.com/office/officeart/2005/8/layout/vProcess5"/>
    <dgm:cxn modelId="{0C1AEF46-60B7-4B49-850F-E722015E4216}" type="presOf" srcId="{11E6B066-C7AE-4CA1-ACE0-A945A2AE92BC}" destId="{374644F3-9CB7-476C-8EC6-2AEA0D049AF9}" srcOrd="1" destOrd="0" presId="urn:microsoft.com/office/officeart/2005/8/layout/vProcess5"/>
    <dgm:cxn modelId="{67164947-17FD-4ED0-A5B5-2BB74CFF20EF}" srcId="{3CB8E618-2619-44C0-8FE9-C3073A9C5932}" destId="{8C74F117-1D27-4268-8EBB-032EB709B9E8}" srcOrd="1" destOrd="0" parTransId="{990A81A2-A6A6-44BD-AF00-086C82A653A7}" sibTransId="{3A765312-585A-45A7-95E1-577D47112657}"/>
    <dgm:cxn modelId="{08C0D648-20E2-4C57-8042-2165DA72BB3C}" srcId="{3CB8E618-2619-44C0-8FE9-C3073A9C5932}" destId="{8BFD2D19-B8D7-461A-BBBC-251406BC0795}" srcOrd="0" destOrd="0" parTransId="{21EED405-DC7C-47A6-9421-CEBCE3353FF2}" sibTransId="{A534C69C-54EC-4BBC-9F98-CFD0FD7676E8}"/>
    <dgm:cxn modelId="{D8F5C257-0FC4-4924-937E-BAF3E28956A0}" type="presOf" srcId="{3A765312-585A-45A7-95E1-577D47112657}" destId="{749E19B6-122C-4687-BA81-0C259F18B8CC}" srcOrd="0" destOrd="0" presId="urn:microsoft.com/office/officeart/2005/8/layout/vProcess5"/>
    <dgm:cxn modelId="{2676A095-B1E6-47A5-B91C-D65B308510A3}" type="presOf" srcId="{8BFD2D19-B8D7-461A-BBBC-251406BC0795}" destId="{BB255A32-2B6F-4ECB-949F-E0398FA903A8}" srcOrd="0" destOrd="0" presId="urn:microsoft.com/office/officeart/2005/8/layout/vProcess5"/>
    <dgm:cxn modelId="{578E8E9D-B85D-4B22-939A-3C5ED78A0CFE}" type="presOf" srcId="{8BFD2D19-B8D7-461A-BBBC-251406BC0795}" destId="{1E369BCC-C82C-4699-9859-D4A842741E0C}" srcOrd="1" destOrd="0" presId="urn:microsoft.com/office/officeart/2005/8/layout/vProcess5"/>
    <dgm:cxn modelId="{0FB75BA1-38F1-46CA-B7F4-1103A04E2636}" type="presOf" srcId="{11E6B066-C7AE-4CA1-ACE0-A945A2AE92BC}" destId="{91F6C659-842D-42B5-AFD8-196F0B26948B}" srcOrd="0" destOrd="0" presId="urn:microsoft.com/office/officeart/2005/8/layout/vProcess5"/>
    <dgm:cxn modelId="{EC68E0A4-A22B-4EA2-8E8A-51C7DA805DEC}" srcId="{3CB8E618-2619-44C0-8FE9-C3073A9C5932}" destId="{DE5B41D0-DCB4-4E87-9E7B-2556DC18F867}" srcOrd="3" destOrd="0" parTransId="{7403451A-2004-4583-966F-465E0EE6B983}" sibTransId="{4B4D5ECB-D574-498C-A87D-1C4C80B60868}"/>
    <dgm:cxn modelId="{F5A161AB-035F-4074-9471-2095B1A2EA76}" type="presOf" srcId="{8C74F117-1D27-4268-8EBB-032EB709B9E8}" destId="{4B75603E-612D-4E27-8454-15B66B2D4B65}" srcOrd="1" destOrd="0" presId="urn:microsoft.com/office/officeart/2005/8/layout/vProcess5"/>
    <dgm:cxn modelId="{EC27EFBD-3F59-4429-B7A8-E6DA439961D8}" type="presOf" srcId="{3CB8E618-2619-44C0-8FE9-C3073A9C5932}" destId="{AD41F616-0EF7-40F2-8E41-69CD524E2910}" srcOrd="0" destOrd="0" presId="urn:microsoft.com/office/officeart/2005/8/layout/vProcess5"/>
    <dgm:cxn modelId="{637E68C5-3E50-4679-8EAC-5932243D45A0}" srcId="{3CB8E618-2619-44C0-8FE9-C3073A9C5932}" destId="{22D6BFF5-CFAC-43A1-9006-D989E8AD90E2}" srcOrd="2" destOrd="0" parTransId="{1A6C9966-4F2E-4CF2-9B5E-DE4C404DF51D}" sibTransId="{BEB9DADA-B601-456F-B449-31B67AC84560}"/>
    <dgm:cxn modelId="{D16FACE9-1B98-4F3D-820C-5BA8C8408A4E}" type="presOf" srcId="{DE5B41D0-DCB4-4E87-9E7B-2556DC18F867}" destId="{E1EB7925-7D6A-4AC9-B7B5-5C0034046AB4}" srcOrd="1" destOrd="0" presId="urn:microsoft.com/office/officeart/2005/8/layout/vProcess5"/>
    <dgm:cxn modelId="{BF28E8F0-263C-4E06-B2F8-129EC570AE7D}" type="presOf" srcId="{A534C69C-54EC-4BBC-9F98-CFD0FD7676E8}" destId="{6AA92E9A-21DC-4971-8A94-C6338BB5C4A8}" srcOrd="0" destOrd="0" presId="urn:microsoft.com/office/officeart/2005/8/layout/vProcess5"/>
    <dgm:cxn modelId="{5784ACFB-7EDE-4579-9BF6-76FA748CE1B8}" type="presOf" srcId="{DE5B41D0-DCB4-4E87-9E7B-2556DC18F867}" destId="{527F2B90-8D48-4FB0-9C7F-64953822A5D6}" srcOrd="0" destOrd="0" presId="urn:microsoft.com/office/officeart/2005/8/layout/vProcess5"/>
    <dgm:cxn modelId="{CABFB3D5-FAB2-47CF-ADDE-2EB72D3E95C9}" type="presParOf" srcId="{AD41F616-0EF7-40F2-8E41-69CD524E2910}" destId="{52F07361-8A90-4AF0-8C6A-5EC25956E33C}" srcOrd="0" destOrd="0" presId="urn:microsoft.com/office/officeart/2005/8/layout/vProcess5"/>
    <dgm:cxn modelId="{6F5290E1-9A58-4BCB-A2A0-66B4E8BB6750}" type="presParOf" srcId="{AD41F616-0EF7-40F2-8E41-69CD524E2910}" destId="{BB255A32-2B6F-4ECB-949F-E0398FA903A8}" srcOrd="1" destOrd="0" presId="urn:microsoft.com/office/officeart/2005/8/layout/vProcess5"/>
    <dgm:cxn modelId="{3B98E0E9-1103-409E-9B16-38B887B5B491}" type="presParOf" srcId="{AD41F616-0EF7-40F2-8E41-69CD524E2910}" destId="{583CA56D-6D4E-4AD0-B899-B21D62B1EF1E}" srcOrd="2" destOrd="0" presId="urn:microsoft.com/office/officeart/2005/8/layout/vProcess5"/>
    <dgm:cxn modelId="{7A20905F-2346-4736-A619-B3CAB8CF48A2}" type="presParOf" srcId="{AD41F616-0EF7-40F2-8E41-69CD524E2910}" destId="{BA930222-5A93-4540-9C64-C5B284A16C43}" srcOrd="3" destOrd="0" presId="urn:microsoft.com/office/officeart/2005/8/layout/vProcess5"/>
    <dgm:cxn modelId="{F9F2B0C1-9613-4BE1-B257-021871113289}" type="presParOf" srcId="{AD41F616-0EF7-40F2-8E41-69CD524E2910}" destId="{527F2B90-8D48-4FB0-9C7F-64953822A5D6}" srcOrd="4" destOrd="0" presId="urn:microsoft.com/office/officeart/2005/8/layout/vProcess5"/>
    <dgm:cxn modelId="{5D8C3B6C-7ED6-4378-BED3-FDB4466FC61C}" type="presParOf" srcId="{AD41F616-0EF7-40F2-8E41-69CD524E2910}" destId="{91F6C659-842D-42B5-AFD8-196F0B26948B}" srcOrd="5" destOrd="0" presId="urn:microsoft.com/office/officeart/2005/8/layout/vProcess5"/>
    <dgm:cxn modelId="{A18DA118-E7B7-4F7E-A800-CEE4CB0AF2A1}" type="presParOf" srcId="{AD41F616-0EF7-40F2-8E41-69CD524E2910}" destId="{6AA92E9A-21DC-4971-8A94-C6338BB5C4A8}" srcOrd="6" destOrd="0" presId="urn:microsoft.com/office/officeart/2005/8/layout/vProcess5"/>
    <dgm:cxn modelId="{881CD432-6B61-49B5-9ECF-4466DA0A8DF0}" type="presParOf" srcId="{AD41F616-0EF7-40F2-8E41-69CD524E2910}" destId="{749E19B6-122C-4687-BA81-0C259F18B8CC}" srcOrd="7" destOrd="0" presId="urn:microsoft.com/office/officeart/2005/8/layout/vProcess5"/>
    <dgm:cxn modelId="{12AD62BB-AF4D-4AF8-AA77-C65575889EE8}" type="presParOf" srcId="{AD41F616-0EF7-40F2-8E41-69CD524E2910}" destId="{7FAA90C4-3F5E-4FF3-95C5-69C3524F6317}" srcOrd="8" destOrd="0" presId="urn:microsoft.com/office/officeart/2005/8/layout/vProcess5"/>
    <dgm:cxn modelId="{5AC8D38E-4718-4AC8-B747-EF11ADCBD945}" type="presParOf" srcId="{AD41F616-0EF7-40F2-8E41-69CD524E2910}" destId="{AA17E657-220B-421D-B62A-C95EFE7101F5}" srcOrd="9" destOrd="0" presId="urn:microsoft.com/office/officeart/2005/8/layout/vProcess5"/>
    <dgm:cxn modelId="{D6D5EFFB-2021-446A-860C-EF62754FC845}" type="presParOf" srcId="{AD41F616-0EF7-40F2-8E41-69CD524E2910}" destId="{1E369BCC-C82C-4699-9859-D4A842741E0C}" srcOrd="10" destOrd="0" presId="urn:microsoft.com/office/officeart/2005/8/layout/vProcess5"/>
    <dgm:cxn modelId="{A966D851-425F-431A-8A29-A3838EC3F50B}" type="presParOf" srcId="{AD41F616-0EF7-40F2-8E41-69CD524E2910}" destId="{4B75603E-612D-4E27-8454-15B66B2D4B65}" srcOrd="11" destOrd="0" presId="urn:microsoft.com/office/officeart/2005/8/layout/vProcess5"/>
    <dgm:cxn modelId="{BAB15FC0-5250-4B8E-9772-1994C26E8F98}" type="presParOf" srcId="{AD41F616-0EF7-40F2-8E41-69CD524E2910}" destId="{7C5B11AC-222D-47BD-A516-7E46FD825986}" srcOrd="12" destOrd="0" presId="urn:microsoft.com/office/officeart/2005/8/layout/vProcess5"/>
    <dgm:cxn modelId="{DCD6A50E-C70C-4512-B032-F67F3446ED61}" type="presParOf" srcId="{AD41F616-0EF7-40F2-8E41-69CD524E2910}" destId="{E1EB7925-7D6A-4AC9-B7B5-5C0034046AB4}" srcOrd="13" destOrd="0" presId="urn:microsoft.com/office/officeart/2005/8/layout/vProcess5"/>
    <dgm:cxn modelId="{504F7E2A-A7B1-466C-96CB-734A44D54527}" type="presParOf" srcId="{AD41F616-0EF7-40F2-8E41-69CD524E2910}" destId="{374644F3-9CB7-476C-8EC6-2AEA0D049AF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E34F-072B-40F3-9A45-C1EA7F48BAB0}">
      <dsp:nvSpPr>
        <dsp:cNvPr id="0" name=""/>
        <dsp:cNvSpPr/>
      </dsp:nvSpPr>
      <dsp:spPr>
        <a:xfrm rot="5400000">
          <a:off x="1759123" y="1120044"/>
          <a:ext cx="983642" cy="11198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C2F71-E028-4D16-B29F-1E180A9D87DE}">
      <dsp:nvSpPr>
        <dsp:cNvPr id="0" name=""/>
        <dsp:cNvSpPr/>
      </dsp:nvSpPr>
      <dsp:spPr>
        <a:xfrm>
          <a:off x="1498517" y="29657"/>
          <a:ext cx="1655874" cy="1159058"/>
        </a:xfrm>
        <a:prstGeom prst="roundRect">
          <a:avLst>
            <a:gd name="adj" fmla="val 1667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specifications from .json file</a:t>
          </a:r>
        </a:p>
      </dsp:txBody>
      <dsp:txXfrm>
        <a:off x="1555108" y="86248"/>
        <a:ext cx="1542692" cy="1045876"/>
      </dsp:txXfrm>
    </dsp:sp>
    <dsp:sp modelId="{C3620152-049B-428C-9E60-D889C5235B23}">
      <dsp:nvSpPr>
        <dsp:cNvPr id="0" name=""/>
        <dsp:cNvSpPr/>
      </dsp:nvSpPr>
      <dsp:spPr>
        <a:xfrm>
          <a:off x="3154392" y="140199"/>
          <a:ext cx="1204325" cy="9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Step 1</a:t>
          </a:r>
        </a:p>
      </dsp:txBody>
      <dsp:txXfrm>
        <a:off x="3154392" y="140199"/>
        <a:ext cx="1204325" cy="936802"/>
      </dsp:txXfrm>
    </dsp:sp>
    <dsp:sp modelId="{925B9DD2-8482-4CB4-898D-C43DC008E972}">
      <dsp:nvSpPr>
        <dsp:cNvPr id="0" name=""/>
        <dsp:cNvSpPr/>
      </dsp:nvSpPr>
      <dsp:spPr>
        <a:xfrm rot="5400000">
          <a:off x="3132019" y="2422049"/>
          <a:ext cx="983642" cy="11198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B1786-79F8-4943-A764-5B601EEBDA45}">
      <dsp:nvSpPr>
        <dsp:cNvPr id="0" name=""/>
        <dsp:cNvSpPr/>
      </dsp:nvSpPr>
      <dsp:spPr>
        <a:xfrm>
          <a:off x="2871413" y="1331662"/>
          <a:ext cx="1655874" cy="1159058"/>
        </a:xfrm>
        <a:prstGeom prst="roundRect">
          <a:avLst>
            <a:gd name="adj" fmla="val 1667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 data file and map unmasked to mask data</a:t>
          </a:r>
        </a:p>
      </dsp:txBody>
      <dsp:txXfrm>
        <a:off x="2928004" y="1388253"/>
        <a:ext cx="1542692" cy="1045876"/>
      </dsp:txXfrm>
    </dsp:sp>
    <dsp:sp modelId="{CC772203-0984-4956-8854-C4EF885FA7BB}">
      <dsp:nvSpPr>
        <dsp:cNvPr id="0" name=""/>
        <dsp:cNvSpPr/>
      </dsp:nvSpPr>
      <dsp:spPr>
        <a:xfrm>
          <a:off x="4527288" y="1442204"/>
          <a:ext cx="1204325" cy="9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Step 2</a:t>
          </a:r>
        </a:p>
      </dsp:txBody>
      <dsp:txXfrm>
        <a:off x="4527288" y="1442204"/>
        <a:ext cx="1204325" cy="936802"/>
      </dsp:txXfrm>
    </dsp:sp>
    <dsp:sp modelId="{64F22197-5375-4FB6-93B9-AE969C5276C3}">
      <dsp:nvSpPr>
        <dsp:cNvPr id="0" name=""/>
        <dsp:cNvSpPr/>
      </dsp:nvSpPr>
      <dsp:spPr>
        <a:xfrm rot="5400000">
          <a:off x="4504915" y="3724054"/>
          <a:ext cx="983642" cy="11198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00896-CD87-4696-BBD0-A981D045E052}">
      <dsp:nvSpPr>
        <dsp:cNvPr id="0" name=""/>
        <dsp:cNvSpPr/>
      </dsp:nvSpPr>
      <dsp:spPr>
        <a:xfrm>
          <a:off x="4244309" y="2633667"/>
          <a:ext cx="1655874" cy="1159058"/>
        </a:xfrm>
        <a:prstGeom prst="roundRect">
          <a:avLst>
            <a:gd name="adj" fmla="val 1667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unmasked data with masked data</a:t>
          </a:r>
        </a:p>
      </dsp:txBody>
      <dsp:txXfrm>
        <a:off x="4300900" y="2690258"/>
        <a:ext cx="1542692" cy="1045876"/>
      </dsp:txXfrm>
    </dsp:sp>
    <dsp:sp modelId="{96563A6A-EB93-4DC3-9552-174DC10A6FDE}">
      <dsp:nvSpPr>
        <dsp:cNvPr id="0" name=""/>
        <dsp:cNvSpPr/>
      </dsp:nvSpPr>
      <dsp:spPr>
        <a:xfrm>
          <a:off x="5900184" y="2744209"/>
          <a:ext cx="1204325" cy="936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Step 3</a:t>
          </a:r>
        </a:p>
      </dsp:txBody>
      <dsp:txXfrm>
        <a:off x="5900184" y="2744209"/>
        <a:ext cx="1204325" cy="936802"/>
      </dsp:txXfrm>
    </dsp:sp>
    <dsp:sp modelId="{B0F7623F-BA50-4948-A98D-E468EA6A758F}">
      <dsp:nvSpPr>
        <dsp:cNvPr id="0" name=""/>
        <dsp:cNvSpPr/>
      </dsp:nvSpPr>
      <dsp:spPr>
        <a:xfrm>
          <a:off x="5617205" y="3935672"/>
          <a:ext cx="1655874" cy="1159058"/>
        </a:xfrm>
        <a:prstGeom prst="roundRect">
          <a:avLst>
            <a:gd name="adj" fmla="val 1667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masked data to near file</a:t>
          </a:r>
        </a:p>
      </dsp:txBody>
      <dsp:txXfrm>
        <a:off x="5673796" y="3992263"/>
        <a:ext cx="1542692" cy="104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55A32-2B6F-4ECB-949F-E0398FA903A8}">
      <dsp:nvSpPr>
        <dsp:cNvPr id="0" name=""/>
        <dsp:cNvSpPr/>
      </dsp:nvSpPr>
      <dsp:spPr>
        <a:xfrm>
          <a:off x="0" y="0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track of a counter that increments each time a new unmasked string (</a:t>
          </a:r>
          <a:r>
            <a:rPr lang="en-US" sz="1600" kern="1200" dirty="0" err="1"/>
            <a:t>e.x</a:t>
          </a:r>
          <a:r>
            <a:rPr lang="en-US" sz="1600" kern="1200" dirty="0"/>
            <a:t>. REDMOND\</a:t>
          </a:r>
          <a:r>
            <a:rPr lang="en-US" sz="1600" kern="1200" dirty="0" err="1"/>
            <a:t>itatsv</a:t>
          </a:r>
          <a:r>
            <a:rPr lang="en-US" sz="1600" kern="1200" dirty="0"/>
            <a:t>) is encountered</a:t>
          </a:r>
        </a:p>
      </dsp:txBody>
      <dsp:txXfrm>
        <a:off x="24014" y="24014"/>
        <a:ext cx="5860016" cy="771885"/>
      </dsp:txXfrm>
    </dsp:sp>
    <dsp:sp modelId="{583CA56D-6D4E-4AD0-B899-B21D62B1EF1E}">
      <dsp:nvSpPr>
        <dsp:cNvPr id="0" name=""/>
        <dsp:cNvSpPr/>
      </dsp:nvSpPr>
      <dsp:spPr>
        <a:xfrm>
          <a:off x="510831" y="93378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trailing zeros to the counter number so that has the same length as the unmasked string (</a:t>
          </a:r>
          <a:r>
            <a:rPr lang="en-US" sz="1600" kern="1200" dirty="0" err="1"/>
            <a:t>e.x</a:t>
          </a:r>
          <a:r>
            <a:rPr lang="en-US" sz="1600" kern="1200" dirty="0"/>
            <a:t>. REDMOND\ita3sv &gt; 00000000000001)</a:t>
          </a:r>
        </a:p>
      </dsp:txBody>
      <dsp:txXfrm>
        <a:off x="534845" y="957803"/>
        <a:ext cx="5748892" cy="771885"/>
      </dsp:txXfrm>
    </dsp:sp>
    <dsp:sp modelId="{BA930222-5A93-4540-9C64-C5B284A16C43}">
      <dsp:nvSpPr>
        <dsp:cNvPr id="0" name=""/>
        <dsp:cNvSpPr/>
      </dsp:nvSpPr>
      <dsp:spPr>
        <a:xfrm>
          <a:off x="1021662" y="186757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Replace each character in the number w/ its corresponding letter in the alphabet.</a:t>
          </a:r>
        </a:p>
      </dsp:txBody>
      <dsp:txXfrm>
        <a:off x="1045676" y="1891593"/>
        <a:ext cx="5748892" cy="771885"/>
      </dsp:txXfrm>
    </dsp:sp>
    <dsp:sp modelId="{527F2B90-8D48-4FB0-9C7F-64953822A5D6}">
      <dsp:nvSpPr>
        <dsp:cNvPr id="0" name=""/>
        <dsp:cNvSpPr/>
      </dsp:nvSpPr>
      <dsp:spPr>
        <a:xfrm>
          <a:off x="1532493" y="280136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However, leave separators (\, /, -, _, etc.) as they are, and if character of unmasked string is digit, replace with different digit</a:t>
          </a:r>
        </a:p>
      </dsp:txBody>
      <dsp:txXfrm>
        <a:off x="1556507" y="2825383"/>
        <a:ext cx="5748892" cy="771885"/>
      </dsp:txXfrm>
    </dsp:sp>
    <dsp:sp modelId="{91F6C659-842D-42B5-AFD8-196F0B26948B}">
      <dsp:nvSpPr>
        <dsp:cNvPr id="0" name=""/>
        <dsp:cNvSpPr/>
      </dsp:nvSpPr>
      <dsp:spPr>
        <a:xfrm>
          <a:off x="2043324" y="3735143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Final: REDMOND\ita3sv &gt; </a:t>
          </a:r>
          <a:r>
            <a:rPr lang="en-US" sz="1600" kern="1200" dirty="0" err="1"/>
            <a:t>aaaaaaa</a:t>
          </a:r>
          <a:r>
            <a:rPr lang="en-US" sz="1600" kern="1200" dirty="0"/>
            <a:t>\aaa3ab </a:t>
          </a:r>
        </a:p>
      </dsp:txBody>
      <dsp:txXfrm>
        <a:off x="2067338" y="3759157"/>
        <a:ext cx="5748892" cy="771885"/>
      </dsp:txXfrm>
    </dsp:sp>
    <dsp:sp modelId="{6AA92E9A-21DC-4971-8A94-C6338BB5C4A8}">
      <dsp:nvSpPr>
        <dsp:cNvPr id="0" name=""/>
        <dsp:cNvSpPr/>
      </dsp:nvSpPr>
      <dsp:spPr>
        <a:xfrm>
          <a:off x="6307751" y="598992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427663" y="598992"/>
        <a:ext cx="293119" cy="401040"/>
      </dsp:txXfrm>
    </dsp:sp>
    <dsp:sp modelId="{749E19B6-122C-4687-BA81-0C259F18B8CC}">
      <dsp:nvSpPr>
        <dsp:cNvPr id="0" name=""/>
        <dsp:cNvSpPr/>
      </dsp:nvSpPr>
      <dsp:spPr>
        <a:xfrm>
          <a:off x="6818583" y="1532782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938495" y="1532782"/>
        <a:ext cx="293119" cy="401040"/>
      </dsp:txXfrm>
    </dsp:sp>
    <dsp:sp modelId="{7FAA90C4-3F5E-4FF3-95C5-69C3524F6317}">
      <dsp:nvSpPr>
        <dsp:cNvPr id="0" name=""/>
        <dsp:cNvSpPr/>
      </dsp:nvSpPr>
      <dsp:spPr>
        <a:xfrm>
          <a:off x="7329414" y="2452906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449326" y="2452906"/>
        <a:ext cx="293119" cy="401040"/>
      </dsp:txXfrm>
    </dsp:sp>
    <dsp:sp modelId="{AA17E657-220B-421D-B62A-C95EFE7101F5}">
      <dsp:nvSpPr>
        <dsp:cNvPr id="0" name=""/>
        <dsp:cNvSpPr/>
      </dsp:nvSpPr>
      <dsp:spPr>
        <a:xfrm>
          <a:off x="7840245" y="3395806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60157" y="3395806"/>
        <a:ext cx="293119" cy="401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55A32-2B6F-4ECB-949F-E0398FA903A8}">
      <dsp:nvSpPr>
        <dsp:cNvPr id="0" name=""/>
        <dsp:cNvSpPr/>
      </dsp:nvSpPr>
      <dsp:spPr>
        <a:xfrm>
          <a:off x="0" y="0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a random mapping of letters to letters and digits to digits.</a:t>
          </a:r>
        </a:p>
      </dsp:txBody>
      <dsp:txXfrm>
        <a:off x="24014" y="24014"/>
        <a:ext cx="5860016" cy="771885"/>
      </dsp:txXfrm>
    </dsp:sp>
    <dsp:sp modelId="{583CA56D-6D4E-4AD0-B899-B21D62B1EF1E}">
      <dsp:nvSpPr>
        <dsp:cNvPr id="0" name=""/>
        <dsp:cNvSpPr/>
      </dsp:nvSpPr>
      <dsp:spPr>
        <a:xfrm>
          <a:off x="510831" y="93378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Replace each letter in the string with its corresponding random letter.</a:t>
          </a:r>
        </a:p>
      </dsp:txBody>
      <dsp:txXfrm>
        <a:off x="534845" y="957803"/>
        <a:ext cx="5748892" cy="771885"/>
      </dsp:txXfrm>
    </dsp:sp>
    <dsp:sp modelId="{BA930222-5A93-4540-9C64-C5B284A16C43}">
      <dsp:nvSpPr>
        <dsp:cNvPr id="0" name=""/>
        <dsp:cNvSpPr/>
      </dsp:nvSpPr>
      <dsp:spPr>
        <a:xfrm>
          <a:off x="1021662" y="186757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Replace each digit in the string with its corresponding random digit.</a:t>
          </a:r>
        </a:p>
      </dsp:txBody>
      <dsp:txXfrm>
        <a:off x="1045676" y="1891593"/>
        <a:ext cx="5748892" cy="771885"/>
      </dsp:txXfrm>
    </dsp:sp>
    <dsp:sp modelId="{527F2B90-8D48-4FB0-9C7F-64953822A5D6}">
      <dsp:nvSpPr>
        <dsp:cNvPr id="0" name=""/>
        <dsp:cNvSpPr/>
      </dsp:nvSpPr>
      <dsp:spPr>
        <a:xfrm>
          <a:off x="1532493" y="2801369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However, leave separators (\, /, -, _, etc.) as they are.</a:t>
          </a:r>
        </a:p>
      </dsp:txBody>
      <dsp:txXfrm>
        <a:off x="1556507" y="2825383"/>
        <a:ext cx="5748892" cy="771885"/>
      </dsp:txXfrm>
    </dsp:sp>
    <dsp:sp modelId="{91F6C659-842D-42B5-AFD8-196F0B26948B}">
      <dsp:nvSpPr>
        <dsp:cNvPr id="0" name=""/>
        <dsp:cNvSpPr/>
      </dsp:nvSpPr>
      <dsp:spPr>
        <a:xfrm>
          <a:off x="2043324" y="3735143"/>
          <a:ext cx="6840695" cy="81991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REDMOND\</a:t>
          </a:r>
          <a:r>
            <a:rPr lang="en-US" sz="2200" kern="1200" dirty="0" err="1"/>
            <a:t>itatstsv</a:t>
          </a:r>
          <a:r>
            <a:rPr lang="en-US" sz="2200" kern="1200" dirty="0"/>
            <a:t> &gt; </a:t>
          </a:r>
          <a:r>
            <a:rPr lang="en-US" sz="2200" kern="1200" dirty="0" err="1"/>
            <a:t>xostwvs</a:t>
          </a:r>
          <a:r>
            <a:rPr lang="en-US" sz="2200" kern="1200" dirty="0"/>
            <a:t>\</a:t>
          </a:r>
          <a:r>
            <a:rPr lang="en-US" sz="2200" kern="1200" dirty="0" err="1"/>
            <a:t>xavaeaez</a:t>
          </a:r>
          <a:endParaRPr lang="en-US" sz="2200" kern="1200" dirty="0"/>
        </a:p>
      </dsp:txBody>
      <dsp:txXfrm>
        <a:off x="2067338" y="3759157"/>
        <a:ext cx="5748892" cy="771885"/>
      </dsp:txXfrm>
    </dsp:sp>
    <dsp:sp modelId="{6AA92E9A-21DC-4971-8A94-C6338BB5C4A8}">
      <dsp:nvSpPr>
        <dsp:cNvPr id="0" name=""/>
        <dsp:cNvSpPr/>
      </dsp:nvSpPr>
      <dsp:spPr>
        <a:xfrm>
          <a:off x="6307751" y="598992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427663" y="598992"/>
        <a:ext cx="293119" cy="401040"/>
      </dsp:txXfrm>
    </dsp:sp>
    <dsp:sp modelId="{749E19B6-122C-4687-BA81-0C259F18B8CC}">
      <dsp:nvSpPr>
        <dsp:cNvPr id="0" name=""/>
        <dsp:cNvSpPr/>
      </dsp:nvSpPr>
      <dsp:spPr>
        <a:xfrm>
          <a:off x="6818583" y="1532782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938495" y="1532782"/>
        <a:ext cx="293119" cy="401040"/>
      </dsp:txXfrm>
    </dsp:sp>
    <dsp:sp modelId="{7FAA90C4-3F5E-4FF3-95C5-69C3524F6317}">
      <dsp:nvSpPr>
        <dsp:cNvPr id="0" name=""/>
        <dsp:cNvSpPr/>
      </dsp:nvSpPr>
      <dsp:spPr>
        <a:xfrm>
          <a:off x="7329414" y="2452906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449326" y="2452906"/>
        <a:ext cx="293119" cy="401040"/>
      </dsp:txXfrm>
    </dsp:sp>
    <dsp:sp modelId="{AA17E657-220B-421D-B62A-C95EFE7101F5}">
      <dsp:nvSpPr>
        <dsp:cNvPr id="0" name=""/>
        <dsp:cNvSpPr/>
      </dsp:nvSpPr>
      <dsp:spPr>
        <a:xfrm>
          <a:off x="7840245" y="3395806"/>
          <a:ext cx="532943" cy="53294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60157" y="3395806"/>
        <a:ext cx="293119" cy="40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0B87-F0A7-4D08-A0AA-D7707B9C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939" y="3690985"/>
            <a:ext cx="6974031" cy="2268559"/>
          </a:xfrm>
        </p:spPr>
        <p:txBody>
          <a:bodyPr>
            <a:noAutofit/>
          </a:bodyPr>
          <a:lstStyle/>
          <a:p>
            <a:r>
              <a:rPr lang="en-US" sz="4000" dirty="0"/>
              <a:t>Masking Customer Data for Data Mining w/ GDPR Concern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5820-A2A0-4FEB-8D2E-6559A3DE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Henry Zhu, Special Thanks to my Mentor Heheng Li and my Manager David Chen</a:t>
            </a:r>
          </a:p>
        </p:txBody>
      </p:sp>
    </p:spTree>
    <p:extLst>
      <p:ext uri="{BB962C8B-B14F-4D97-AF65-F5344CB8AC3E}">
        <p14:creationId xmlns:p14="http://schemas.microsoft.com/office/powerpoint/2010/main" val="15140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2FF-A113-415F-842E-C68476F9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28" y="808056"/>
            <a:ext cx="9388611" cy="1077229"/>
          </a:xfrm>
        </p:spPr>
        <p:txBody>
          <a:bodyPr/>
          <a:lstStyle/>
          <a:p>
            <a:r>
              <a:rPr lang="en-US" dirty="0"/>
              <a:t>Background Information +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C824-990B-4173-848B-8D66973B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On May 25</a:t>
            </a:r>
            <a:r>
              <a:rPr lang="en-US" baseline="30000" dirty="0"/>
              <a:t>th</a:t>
            </a:r>
            <a:r>
              <a:rPr lang="en-US" dirty="0"/>
              <a:t>, 2018, the European Union introduced GDPR, which protects a user’s PII (personally identifiable information from being accessed and used by companies.</a:t>
            </a:r>
          </a:p>
          <a:p>
            <a:pPr marL="0" indent="0">
              <a:buNone/>
            </a:pPr>
            <a:r>
              <a:rPr lang="en-US" dirty="0"/>
              <a:t>My project reads in an unmasked data file containing information about Microsoft employees, and protects the employees’ PII (</a:t>
            </a:r>
            <a:r>
              <a:rPr lang="en-US" dirty="0" err="1"/>
              <a:t>e.x</a:t>
            </a:r>
            <a:r>
              <a:rPr lang="en-US" dirty="0"/>
              <a:t>. REDMOND\</a:t>
            </a:r>
            <a:r>
              <a:rPr lang="en-US" dirty="0" err="1"/>
              <a:t>itatstsv</a:t>
            </a:r>
            <a:r>
              <a:rPr lang="en-US" dirty="0"/>
              <a:t> &gt; </a:t>
            </a:r>
            <a:r>
              <a:rPr lang="en-US" dirty="0" err="1"/>
              <a:t>xostwvs</a:t>
            </a:r>
            <a:r>
              <a:rPr lang="en-US" dirty="0"/>
              <a:t>\</a:t>
            </a:r>
            <a:r>
              <a:rPr lang="en-US" dirty="0" err="1"/>
              <a:t>xavaeaez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Project Constraints:</a:t>
            </a:r>
          </a:p>
          <a:p>
            <a:pPr marL="457200" indent="-457200">
              <a:buAutoNum type="arabicPeriod"/>
            </a:pPr>
            <a:r>
              <a:rPr lang="en-US" dirty="0"/>
              <a:t>Keep non-PII part of the file unchanged</a:t>
            </a:r>
          </a:p>
          <a:p>
            <a:pPr marL="457200" indent="-457200">
              <a:buAutoNum type="arabicPeriod"/>
            </a:pPr>
            <a:r>
              <a:rPr lang="en-US" dirty="0"/>
              <a:t>Ensure that obfuscated PII still looks similar to original</a:t>
            </a:r>
          </a:p>
          <a:p>
            <a:pPr marL="457200" indent="-457200">
              <a:buAutoNum type="arabicPeriod"/>
            </a:pPr>
            <a:r>
              <a:rPr lang="en-US" dirty="0"/>
              <a:t>Ensure that PII cannot be predicted from masked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4AFF-2CCD-4C50-84D5-A56FBA02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D39C27-A648-4F58-A466-9AAC6DAEE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743755"/>
              </p:ext>
            </p:extLst>
          </p:nvPr>
        </p:nvGraphicFramePr>
        <p:xfrm>
          <a:off x="1797978" y="925577"/>
          <a:ext cx="8771598" cy="512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5352C-D474-4C92-9F0E-D67DF8E35513}"/>
              </a:ext>
            </a:extLst>
          </p:cNvPr>
          <p:cNvGrpSpPr/>
          <p:nvPr/>
        </p:nvGrpSpPr>
        <p:grpSpPr>
          <a:xfrm>
            <a:off x="9072687" y="5096883"/>
            <a:ext cx="1110106" cy="835541"/>
            <a:chOff x="5461658" y="2447583"/>
            <a:chExt cx="1110106" cy="8355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EF2907-8F95-4F85-AC15-0725D6E2207A}"/>
                </a:ext>
              </a:extLst>
            </p:cNvPr>
            <p:cNvSpPr/>
            <p:nvPr/>
          </p:nvSpPr>
          <p:spPr>
            <a:xfrm>
              <a:off x="5497617" y="2447583"/>
              <a:ext cx="1074147" cy="83554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7583A9-9A59-4DEC-A05C-4C9345FA9C01}"/>
                </a:ext>
              </a:extLst>
            </p:cNvPr>
            <p:cNvSpPr txBox="1"/>
            <p:nvPr/>
          </p:nvSpPr>
          <p:spPr>
            <a:xfrm>
              <a:off x="5461658" y="2447583"/>
              <a:ext cx="1074147" cy="8355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Step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71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A0AA-F2D0-4771-8F5D-7ED600E7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Method: Radix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CA3D4-A18A-4B37-ADBC-FD9E2233B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36793"/>
              </p:ext>
            </p:extLst>
          </p:nvPr>
        </p:nvGraphicFramePr>
        <p:xfrm>
          <a:off x="1685555" y="1494890"/>
          <a:ext cx="8884020" cy="455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1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A0AA-F2D0-4771-8F5D-7ED600E7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Method: Random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CA3D4-A18A-4B37-ADBC-FD9E2233B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5250"/>
              </p:ext>
            </p:extLst>
          </p:nvPr>
        </p:nvGraphicFramePr>
        <p:xfrm>
          <a:off x="1685555" y="1494890"/>
          <a:ext cx="8884020" cy="455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33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1461-1933-4783-9F15-4C67DC65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/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5477-0E52-46E0-A5B6-DA9AE786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Partial masking (REDMOND is not PII)</a:t>
            </a:r>
          </a:p>
          <a:p>
            <a:pPr marL="0" indent="0">
              <a:buNone/>
            </a:pPr>
            <a:r>
              <a:rPr lang="en-US" dirty="0"/>
              <a:t>    Example: REDMOND\itasv3 &gt; REDMOND\aaaaa5</a:t>
            </a:r>
          </a:p>
          <a:p>
            <a:pPr marL="0" indent="0">
              <a:buNone/>
            </a:pPr>
            <a:r>
              <a:rPr lang="en-US" dirty="0"/>
              <a:t>2. Maintain capitalization</a:t>
            </a:r>
          </a:p>
          <a:p>
            <a:pPr marL="0" indent="0">
              <a:buNone/>
            </a:pPr>
            <a:r>
              <a:rPr lang="en-US" dirty="0"/>
              <a:t>3. Foreign key, change all references to REDMOND\</a:t>
            </a:r>
            <a:r>
              <a:rPr lang="en-US" dirty="0" err="1"/>
              <a:t>abc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Creating a GUI</a:t>
            </a:r>
          </a:p>
        </p:txBody>
      </p:sp>
    </p:spTree>
    <p:extLst>
      <p:ext uri="{BB962C8B-B14F-4D97-AF65-F5344CB8AC3E}">
        <p14:creationId xmlns:p14="http://schemas.microsoft.com/office/powerpoint/2010/main" val="46676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7AF-C365-40B0-9177-F868979B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0107-0833-4313-ACFD-2EA2750A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Specification: </a:t>
            </a:r>
            <a:r>
              <a:rPr lang="en-US" dirty="0" err="1"/>
              <a:t>categoryIndexes</a:t>
            </a:r>
            <a:r>
              <a:rPr lang="en-US" dirty="0"/>
              <a:t> indicate which columns are to be masked, and method indicates what strategy of masking is to be used.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categoryIndexes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[ 2, 3, 4, 5, 6, 7, 8, 9, 11, 16 ],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"method": "random"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96</TotalTime>
  <Words>430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MS Shell Dlg 2</vt:lpstr>
      <vt:lpstr>Wingdings</vt:lpstr>
      <vt:lpstr>Wingdings 3</vt:lpstr>
      <vt:lpstr>Madison</vt:lpstr>
      <vt:lpstr>Masking Customer Data for Data Mining w/ GDPR Concern</vt:lpstr>
      <vt:lpstr>Background Information + Constraints</vt:lpstr>
      <vt:lpstr>Program Flow</vt:lpstr>
      <vt:lpstr>Masking Method: Radix</vt:lpstr>
      <vt:lpstr>Masking Method: Random</vt:lpstr>
      <vt:lpstr>Improvements / The Future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Zhu</dc:creator>
  <cp:lastModifiedBy>Henry Zhu</cp:lastModifiedBy>
  <cp:revision>14</cp:revision>
  <dcterms:created xsi:type="dcterms:W3CDTF">2018-08-01T04:21:10Z</dcterms:created>
  <dcterms:modified xsi:type="dcterms:W3CDTF">2018-08-01T05:58:15Z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t-hezhu@microsoft.com</vt:lpwstr>
  </property>
  <property fmtid="{D5CDD505-2E9C-101B-9397-08002B2CF9AE}" pid="5" name="MSIP_Label_f42aa342-8706-4288-bd11-ebb85995028c_SetDate">
    <vt:lpwstr>2018-08-01T04:21:37.3629502Z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