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AAA-0969-4C68-85B9-1154B159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335" y="3428999"/>
            <a:ext cx="7588699" cy="2268559"/>
          </a:xfrm>
        </p:spPr>
        <p:txBody>
          <a:bodyPr>
            <a:noAutofit/>
          </a:bodyPr>
          <a:lstStyle/>
          <a:p>
            <a:r>
              <a:rPr lang="en-US" sz="4800" dirty="0"/>
              <a:t>Using ML to auto-classify database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96843-3E02-49F3-8243-BA41C8F8E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434" y="2268786"/>
            <a:ext cx="5357600" cy="1160213"/>
          </a:xfrm>
        </p:spPr>
        <p:txBody>
          <a:bodyPr/>
          <a:lstStyle/>
          <a:p>
            <a:r>
              <a:rPr lang="en-US" dirty="0"/>
              <a:t>Henry Zhu</a:t>
            </a:r>
          </a:p>
        </p:txBody>
      </p:sp>
    </p:spTree>
    <p:extLst>
      <p:ext uri="{BB962C8B-B14F-4D97-AF65-F5344CB8AC3E}">
        <p14:creationId xmlns:p14="http://schemas.microsoft.com/office/powerpoint/2010/main" val="272592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CD32-D046-4D9C-8AF9-017C12EA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470-FE1C-4612-9DA2-BC786BD3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61540"/>
            <a:ext cx="8948278" cy="4588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goal of this project was to use machine learning in order to classify descriptions of database incidents / crashes into similar groups.</a:t>
            </a:r>
          </a:p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AutoNum type="arabicPeriod"/>
            </a:pPr>
            <a:r>
              <a:rPr lang="en-US" dirty="0"/>
              <a:t>Convert text descriptions into vectors. Machine learning requires numerical data to be analyzed. </a:t>
            </a:r>
          </a:p>
          <a:p>
            <a:pPr marL="457200" indent="-457200">
              <a:buAutoNum type="arabicPeriod"/>
            </a:pPr>
            <a:r>
              <a:rPr lang="en-US" dirty="0"/>
              <a:t>Cluster the vectors into their individual groups by using K-Means algorithm.</a:t>
            </a:r>
          </a:p>
          <a:p>
            <a:pPr marL="457200" indent="-457200">
              <a:buAutoNum type="arabicPeriod"/>
            </a:pPr>
            <a:r>
              <a:rPr lang="en-US" dirty="0"/>
              <a:t>Output to console</a:t>
            </a:r>
          </a:p>
        </p:txBody>
      </p:sp>
    </p:spTree>
    <p:extLst>
      <p:ext uri="{BB962C8B-B14F-4D97-AF65-F5344CB8AC3E}">
        <p14:creationId xmlns:p14="http://schemas.microsoft.com/office/powerpoint/2010/main" val="3663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4B9-7BEE-429C-A1F7-AD2D762A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Sample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C16A6E-76BF-4CE7-8F1B-2F088E47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78" y="1530220"/>
            <a:ext cx="8347886" cy="4519743"/>
          </a:xfrm>
        </p:spPr>
      </p:pic>
    </p:spTree>
    <p:extLst>
      <p:ext uri="{BB962C8B-B14F-4D97-AF65-F5344CB8AC3E}">
        <p14:creationId xmlns:p14="http://schemas.microsoft.com/office/powerpoint/2010/main" val="37216521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8714-7704-4E63-8C34-D67FDDDA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Sample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5ED48F-DB90-416F-9EF9-D7B95C22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567" y="1451478"/>
            <a:ext cx="6671388" cy="5050656"/>
          </a:xfrm>
        </p:spPr>
      </p:pic>
    </p:spTree>
    <p:extLst>
      <p:ext uri="{BB962C8B-B14F-4D97-AF65-F5344CB8AC3E}">
        <p14:creationId xmlns:p14="http://schemas.microsoft.com/office/powerpoint/2010/main" val="345451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205</TotalTime>
  <Words>71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Using ML to auto-classify database incidents</vt:lpstr>
      <vt:lpstr>Project Overview</vt:lpstr>
      <vt:lpstr>Input File Sample</vt:lpstr>
      <vt:lpstr>Output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ML to auto-classify database incidents</dc:title>
  <dc:creator>Henry Zhu</dc:creator>
  <cp:lastModifiedBy>Henry Zhu</cp:lastModifiedBy>
  <cp:revision>11</cp:revision>
  <dcterms:created xsi:type="dcterms:W3CDTF">2018-08-27T17:09:33Z</dcterms:created>
  <dcterms:modified xsi:type="dcterms:W3CDTF">2018-08-27T20:35:29Z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t-hezhu@microsoft.com</vt:lpwstr>
  </property>
  <property fmtid="{D5CDD505-2E9C-101B-9397-08002B2CF9AE}" pid="5" name="MSIP_Label_f42aa342-8706-4288-bd11-ebb85995028c_SetDate">
    <vt:lpwstr>2018-08-27T20:35:12.3985363Z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