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85" r:id="rId3"/>
    <p:sldMasterId id="2147483686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6858000" cx="12188825"/>
  <p:notesSz cx="6950075" cy="923607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:notes"/>
          <p:cNvSpPr/>
          <p:nvPr>
            <p:ph idx="2" type="sldImg"/>
          </p:nvPr>
        </p:nvSpPr>
        <p:spPr>
          <a:xfrm>
            <a:off x="982800" y="290520"/>
            <a:ext cx="4983840" cy="28040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2" name="Google Shape;312;p1:notes"/>
          <p:cNvSpPr txBox="1"/>
          <p:nvPr>
            <p:ph idx="1" type="body"/>
          </p:nvPr>
        </p:nvSpPr>
        <p:spPr>
          <a:xfrm>
            <a:off x="222480" y="3238200"/>
            <a:ext cx="6503760" cy="5739480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500" spcFirstLastPara="1" rIns="92500" wrap="square" tIns="460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:notes"/>
          <p:cNvSpPr/>
          <p:nvPr/>
        </p:nvSpPr>
        <p:spPr>
          <a:xfrm>
            <a:off x="6362640" y="8772840"/>
            <a:ext cx="584640" cy="462240"/>
          </a:xfrm>
          <a:prstGeom prst="rect">
            <a:avLst/>
          </a:prstGeom>
          <a:noFill/>
          <a:ln>
            <a:noFill/>
          </a:ln>
        </p:spPr>
        <p:txBody>
          <a:bodyPr anchorCtr="0" anchor="b" bIns="46075" lIns="92500" spcFirstLastPara="1" rIns="92500" wrap="square" tIns="460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9" name="Google Shape;319;p2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cc77c15542_0_1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6" name="Google Shape;326;gcc77c15542_0_1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cc77c15542_0_8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2" name="Google Shape;332;gcc77c15542_0_8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8" name="Google Shape;338;p3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cc77c15542_0_15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5" name="Google Shape;345;gcc77c15542_0_15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"/>
          <p:cNvSpPr txBox="1"/>
          <p:nvPr>
            <p:ph idx="1"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/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"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2"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2"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3"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4"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/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1"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idx="2"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13"/>
          <p:cNvSpPr txBox="1"/>
          <p:nvPr>
            <p:ph idx="3"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4"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idx="5"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6"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/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6"/>
          <p:cNvSpPr txBox="1"/>
          <p:nvPr>
            <p:ph idx="1"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18"/>
          <p:cNvSpPr txBox="1"/>
          <p:nvPr>
            <p:ph idx="2"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idx="1"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1"/>
          <p:cNvSpPr txBox="1"/>
          <p:nvPr>
            <p:ph idx="1"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21"/>
          <p:cNvSpPr txBox="1"/>
          <p:nvPr>
            <p:ph idx="2"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" name="Google Shape;178;p21"/>
          <p:cNvSpPr txBox="1"/>
          <p:nvPr>
            <p:ph idx="3"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2"/>
          <p:cNvSpPr txBox="1"/>
          <p:nvPr>
            <p:ph idx="1"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p22"/>
          <p:cNvSpPr txBox="1"/>
          <p:nvPr>
            <p:ph idx="2"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22"/>
          <p:cNvSpPr txBox="1"/>
          <p:nvPr>
            <p:ph idx="3"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3"/>
          <p:cNvSpPr txBox="1"/>
          <p:nvPr>
            <p:ph idx="1"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23"/>
          <p:cNvSpPr txBox="1"/>
          <p:nvPr>
            <p:ph idx="2"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" name="Google Shape;188;p23"/>
          <p:cNvSpPr txBox="1"/>
          <p:nvPr>
            <p:ph idx="3"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4"/>
          <p:cNvSpPr txBox="1"/>
          <p:nvPr>
            <p:ph idx="1"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2" name="Google Shape;192;p24"/>
          <p:cNvSpPr txBox="1"/>
          <p:nvPr>
            <p:ph idx="2"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6" name="Google Shape;196;p25"/>
          <p:cNvSpPr txBox="1"/>
          <p:nvPr>
            <p:ph idx="2"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7" name="Google Shape;197;p25"/>
          <p:cNvSpPr txBox="1"/>
          <p:nvPr>
            <p:ph idx="3"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25"/>
          <p:cNvSpPr txBox="1"/>
          <p:nvPr>
            <p:ph idx="4"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6"/>
          <p:cNvSpPr txBox="1"/>
          <p:nvPr>
            <p:ph idx="1"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2" name="Google Shape;202;p26"/>
          <p:cNvSpPr txBox="1"/>
          <p:nvPr>
            <p:ph idx="2"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" name="Google Shape;203;p26"/>
          <p:cNvSpPr txBox="1"/>
          <p:nvPr>
            <p:ph idx="3"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" name="Google Shape;204;p26"/>
          <p:cNvSpPr txBox="1"/>
          <p:nvPr>
            <p:ph idx="4"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5" name="Google Shape;205;p26"/>
          <p:cNvSpPr txBox="1"/>
          <p:nvPr>
            <p:ph idx="5"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6" name="Google Shape;206;p26"/>
          <p:cNvSpPr txBox="1"/>
          <p:nvPr>
            <p:ph idx="6"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"/>
          <p:cNvSpPr txBox="1"/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29"/>
          <p:cNvSpPr txBox="1"/>
          <p:nvPr>
            <p:ph idx="1"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0" name="Google Shape;260;p29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1" name="Google Shape;261;p29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2" name="Google Shape;262;p29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0"/>
          <p:cNvSpPr txBox="1"/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30"/>
          <p:cNvSpPr txBox="1"/>
          <p:nvPr>
            <p:ph idx="1"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/>
          <p:cNvSpPr txBox="1"/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>
  <p:cSld name="Title, Content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"/>
          <p:cNvSpPr txBox="1"/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32"/>
          <p:cNvSpPr txBox="1"/>
          <p:nvPr>
            <p:ph idx="1"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"/>
          <p:cNvSpPr txBox="1"/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"/>
          <p:cNvSpPr txBox="1"/>
          <p:nvPr>
            <p:ph idx="1"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3"/>
          <p:cNvSpPr txBox="1"/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33"/>
          <p:cNvSpPr txBox="1"/>
          <p:nvPr>
            <p:ph idx="1"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4" name="Google Shape;274;p33"/>
          <p:cNvSpPr txBox="1"/>
          <p:nvPr>
            <p:ph idx="2"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/>
          <p:nvPr>
            <p:ph idx="1"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"/>
          <p:cNvSpPr txBox="1"/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35"/>
          <p:cNvSpPr txBox="1"/>
          <p:nvPr>
            <p:ph idx="1"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0" name="Google Shape;280;p35"/>
          <p:cNvSpPr txBox="1"/>
          <p:nvPr>
            <p:ph idx="2"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1" name="Google Shape;281;p35"/>
          <p:cNvSpPr txBox="1"/>
          <p:nvPr>
            <p:ph idx="3"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 txBox="1"/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36"/>
          <p:cNvSpPr txBox="1"/>
          <p:nvPr>
            <p:ph idx="1"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5" name="Google Shape;285;p36"/>
          <p:cNvSpPr txBox="1"/>
          <p:nvPr>
            <p:ph idx="2"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6" name="Google Shape;286;p36"/>
          <p:cNvSpPr txBox="1"/>
          <p:nvPr>
            <p:ph idx="3"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7"/>
          <p:cNvSpPr txBox="1"/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37"/>
          <p:cNvSpPr txBox="1"/>
          <p:nvPr>
            <p:ph idx="1"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0" name="Google Shape;290;p37"/>
          <p:cNvSpPr txBox="1"/>
          <p:nvPr>
            <p:ph idx="2"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1" name="Google Shape;291;p37"/>
          <p:cNvSpPr txBox="1"/>
          <p:nvPr>
            <p:ph idx="3"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8"/>
          <p:cNvSpPr txBox="1"/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38"/>
          <p:cNvSpPr txBox="1"/>
          <p:nvPr>
            <p:ph idx="1"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5" name="Google Shape;295;p38"/>
          <p:cNvSpPr txBox="1"/>
          <p:nvPr>
            <p:ph idx="2"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9"/>
          <p:cNvSpPr txBox="1"/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39"/>
          <p:cNvSpPr txBox="1"/>
          <p:nvPr>
            <p:ph idx="1"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9" name="Google Shape;299;p39"/>
          <p:cNvSpPr txBox="1"/>
          <p:nvPr>
            <p:ph idx="2"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0" name="Google Shape;300;p39"/>
          <p:cNvSpPr txBox="1"/>
          <p:nvPr>
            <p:ph idx="3"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1" name="Google Shape;301;p39"/>
          <p:cNvSpPr txBox="1"/>
          <p:nvPr>
            <p:ph idx="4"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0"/>
          <p:cNvSpPr txBox="1"/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40"/>
          <p:cNvSpPr txBox="1"/>
          <p:nvPr>
            <p:ph idx="1"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5" name="Google Shape;305;p40"/>
          <p:cNvSpPr txBox="1"/>
          <p:nvPr>
            <p:ph idx="2"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6" name="Google Shape;306;p40"/>
          <p:cNvSpPr txBox="1"/>
          <p:nvPr>
            <p:ph idx="3"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7" name="Google Shape;307;p40"/>
          <p:cNvSpPr txBox="1"/>
          <p:nvPr>
            <p:ph idx="4"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8" name="Google Shape;308;p40"/>
          <p:cNvSpPr txBox="1"/>
          <p:nvPr>
            <p:ph idx="5"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9" name="Google Shape;309;p40"/>
          <p:cNvSpPr txBox="1"/>
          <p:nvPr>
            <p:ph idx="6"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"/>
          <p:cNvSpPr txBox="1"/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"/>
          <p:cNvSpPr txBox="1"/>
          <p:nvPr>
            <p:ph idx="1"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5"/>
          <p:cNvSpPr txBox="1"/>
          <p:nvPr>
            <p:ph idx="2"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"/>
          <p:cNvSpPr txBox="1"/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/>
          <p:nvPr>
            <p:ph idx="1"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 txBox="1"/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8"/>
          <p:cNvSpPr txBox="1"/>
          <p:nvPr>
            <p:ph idx="1"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8"/>
          <p:cNvSpPr txBox="1"/>
          <p:nvPr>
            <p:ph idx="2"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8"/>
          <p:cNvSpPr txBox="1"/>
          <p:nvPr>
            <p:ph idx="3"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/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9"/>
          <p:cNvSpPr txBox="1"/>
          <p:nvPr>
            <p:ph idx="1"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9"/>
          <p:cNvSpPr txBox="1"/>
          <p:nvPr>
            <p:ph idx="2"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9"/>
          <p:cNvSpPr txBox="1"/>
          <p:nvPr>
            <p:ph idx="3"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/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"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0"/>
          <p:cNvSpPr txBox="1"/>
          <p:nvPr>
            <p:ph idx="2"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0"/>
          <p:cNvSpPr txBox="1"/>
          <p:nvPr>
            <p:ph idx="3"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"/>
          <p:cNvCxnSpPr/>
          <p:nvPr/>
        </p:nvCxnSpPr>
        <p:spPr>
          <a:xfrm>
            <a:off x="559080" y="671040"/>
            <a:ext cx="10969920" cy="360"/>
          </a:xfrm>
          <a:prstGeom prst="straightConnector1">
            <a:avLst/>
          </a:prstGeom>
          <a:noFill/>
          <a:ln cap="flat" cmpd="sng" w="126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" name="Google Shape;11;p1"/>
          <p:cNvGrpSpPr/>
          <p:nvPr/>
        </p:nvGrpSpPr>
        <p:grpSpPr>
          <a:xfrm>
            <a:off x="11460960" y="6126840"/>
            <a:ext cx="543600" cy="547560"/>
            <a:chOff x="11460960" y="6126840"/>
            <a:chExt cx="543600" cy="547560"/>
          </a:xfrm>
        </p:grpSpPr>
        <p:sp>
          <p:nvSpPr>
            <p:cNvPr id="12" name="Google Shape;12;p1"/>
            <p:cNvSpPr/>
            <p:nvPr/>
          </p:nvSpPr>
          <p:spPr>
            <a:xfrm>
              <a:off x="11460960" y="6126840"/>
              <a:ext cx="543600" cy="547560"/>
            </a:xfrm>
            <a:custGeom>
              <a:rect b="b" l="l" r="r" t="t"/>
              <a:pathLst>
                <a:path extrusionOk="0" h="231" w="231">
                  <a:moveTo>
                    <a:pt x="115" y="231"/>
                  </a:moveTo>
                  <a:cubicBezTo>
                    <a:pt x="52" y="231"/>
                    <a:pt x="0" y="179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1" y="51"/>
                    <a:pt x="231" y="115"/>
                  </a:cubicBezTo>
                  <a:cubicBezTo>
                    <a:pt x="231" y="179"/>
                    <a:pt x="179" y="231"/>
                    <a:pt x="115" y="231"/>
                  </a:cubicBezTo>
                  <a:cubicBezTo>
                    <a:pt x="115" y="231"/>
                    <a:pt x="115" y="231"/>
                    <a:pt x="115" y="231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1470680" y="6136920"/>
              <a:ext cx="524880" cy="527760"/>
            </a:xfrm>
            <a:custGeom>
              <a:rect b="b" l="l" r="r" t="t"/>
              <a:pathLst>
                <a:path extrusionOk="0" h="223" w="223">
                  <a:moveTo>
                    <a:pt x="111" y="223"/>
                  </a:moveTo>
                  <a:cubicBezTo>
                    <a:pt x="50" y="223"/>
                    <a:pt x="0" y="173"/>
                    <a:pt x="0" y="111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3" y="0"/>
                    <a:pt x="223" y="50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lose/>
                  <a:moveTo>
                    <a:pt x="111" y="5"/>
                  </a:moveTo>
                  <a:cubicBezTo>
                    <a:pt x="53" y="5"/>
                    <a:pt x="5" y="52"/>
                    <a:pt x="5" y="111"/>
                  </a:cubicBezTo>
                  <a:cubicBezTo>
                    <a:pt x="5" y="170"/>
                    <a:pt x="53" y="218"/>
                    <a:pt x="111" y="218"/>
                  </a:cubicBezTo>
                  <a:cubicBezTo>
                    <a:pt x="170" y="218"/>
                    <a:pt x="218" y="170"/>
                    <a:pt x="218" y="111"/>
                  </a:cubicBezTo>
                  <a:cubicBezTo>
                    <a:pt x="218" y="52"/>
                    <a:pt x="170" y="5"/>
                    <a:pt x="11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1609280" y="6361200"/>
              <a:ext cx="246960" cy="151200"/>
            </a:xfrm>
            <a:custGeom>
              <a:rect b="b" l="l" r="r" t="t"/>
              <a:pathLst>
                <a:path extrusionOk="0" h="122" w="199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1609280" y="6361200"/>
              <a:ext cx="246960" cy="151200"/>
            </a:xfrm>
            <a:custGeom>
              <a:rect b="b" l="l" r="r" t="t"/>
              <a:pathLst>
                <a:path extrusionOk="0" h="122" w="199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16" name="Google Shape;16;p1"/>
            <p:cNvSpPr/>
            <p:nvPr/>
          </p:nvSpPr>
          <p:spPr>
            <a:xfrm>
              <a:off x="11619000" y="6366240"/>
              <a:ext cx="20160" cy="143640"/>
            </a:xfrm>
            <a:custGeom>
              <a:rect b="b" l="l" r="r" t="t"/>
              <a:pathLst>
                <a:path extrusionOk="0" h="116" w="17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</p:sp>
        <p:sp>
          <p:nvSpPr>
            <p:cNvPr id="17" name="Google Shape;17;p1"/>
            <p:cNvSpPr/>
            <p:nvPr/>
          </p:nvSpPr>
          <p:spPr>
            <a:xfrm>
              <a:off x="11619000" y="6366240"/>
              <a:ext cx="20160" cy="143640"/>
            </a:xfrm>
            <a:custGeom>
              <a:rect b="b" l="l" r="r" t="t"/>
              <a:pathLst>
                <a:path extrusionOk="0" h="116" w="17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18" name="Google Shape;18;p1"/>
            <p:cNvSpPr/>
            <p:nvPr/>
          </p:nvSpPr>
          <p:spPr>
            <a:xfrm>
              <a:off x="11658960" y="6366240"/>
              <a:ext cx="22680" cy="143640"/>
            </a:xfrm>
            <a:custGeom>
              <a:rect b="b" l="l" r="r" t="t"/>
              <a:pathLst>
                <a:path extrusionOk="0" h="116" w="19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</p:sp>
        <p:sp>
          <p:nvSpPr>
            <p:cNvPr id="19" name="Google Shape;19;p1"/>
            <p:cNvSpPr/>
            <p:nvPr/>
          </p:nvSpPr>
          <p:spPr>
            <a:xfrm>
              <a:off x="11658960" y="6366240"/>
              <a:ext cx="22680" cy="143640"/>
            </a:xfrm>
            <a:custGeom>
              <a:rect b="b" l="l" r="r" t="t"/>
              <a:pathLst>
                <a:path extrusionOk="0" h="116" w="19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20" name="Google Shape;20;p1"/>
            <p:cNvSpPr/>
            <p:nvPr/>
          </p:nvSpPr>
          <p:spPr>
            <a:xfrm>
              <a:off x="11701440" y="6366240"/>
              <a:ext cx="20160" cy="143640"/>
            </a:xfrm>
            <a:custGeom>
              <a:rect b="b" l="l" r="r" t="t"/>
              <a:pathLst>
                <a:path extrusionOk="0" h="116" w="17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</p:sp>
        <p:sp>
          <p:nvSpPr>
            <p:cNvPr id="21" name="Google Shape;21;p1"/>
            <p:cNvSpPr/>
            <p:nvPr/>
          </p:nvSpPr>
          <p:spPr>
            <a:xfrm>
              <a:off x="11701440" y="6366240"/>
              <a:ext cx="20160" cy="143640"/>
            </a:xfrm>
            <a:custGeom>
              <a:rect b="b" l="l" r="r" t="t"/>
              <a:pathLst>
                <a:path extrusionOk="0" h="116" w="17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22" name="Google Shape;22;p1"/>
            <p:cNvSpPr/>
            <p:nvPr/>
          </p:nvSpPr>
          <p:spPr>
            <a:xfrm>
              <a:off x="11743920" y="6366240"/>
              <a:ext cx="20160" cy="143640"/>
            </a:xfrm>
            <a:custGeom>
              <a:rect b="b" l="l" r="r" t="t"/>
              <a:pathLst>
                <a:path extrusionOk="0" h="116" w="17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</p:sp>
        <p:sp>
          <p:nvSpPr>
            <p:cNvPr id="23" name="Google Shape;23;p1"/>
            <p:cNvSpPr/>
            <p:nvPr/>
          </p:nvSpPr>
          <p:spPr>
            <a:xfrm>
              <a:off x="11743920" y="6366240"/>
              <a:ext cx="20160" cy="143640"/>
            </a:xfrm>
            <a:custGeom>
              <a:rect b="b" l="l" r="r" t="t"/>
              <a:pathLst>
                <a:path extrusionOk="0" h="116" w="17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24" name="Google Shape;24;p1"/>
            <p:cNvSpPr/>
            <p:nvPr/>
          </p:nvSpPr>
          <p:spPr>
            <a:xfrm>
              <a:off x="11783520" y="6366240"/>
              <a:ext cx="22680" cy="143640"/>
            </a:xfrm>
            <a:custGeom>
              <a:rect b="b" l="l" r="r" t="t"/>
              <a:pathLst>
                <a:path extrusionOk="0" h="116" w="19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</p:sp>
        <p:sp>
          <p:nvSpPr>
            <p:cNvPr id="25" name="Google Shape;25;p1"/>
            <p:cNvSpPr/>
            <p:nvPr/>
          </p:nvSpPr>
          <p:spPr>
            <a:xfrm>
              <a:off x="11783520" y="6366240"/>
              <a:ext cx="22680" cy="143640"/>
            </a:xfrm>
            <a:custGeom>
              <a:rect b="b" l="l" r="r" t="t"/>
              <a:pathLst>
                <a:path extrusionOk="0" h="116" w="19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26" name="Google Shape;26;p1"/>
            <p:cNvSpPr/>
            <p:nvPr/>
          </p:nvSpPr>
          <p:spPr>
            <a:xfrm>
              <a:off x="11826000" y="6366240"/>
              <a:ext cx="20160" cy="143640"/>
            </a:xfrm>
            <a:custGeom>
              <a:rect b="b" l="l" r="r" t="t"/>
              <a:pathLst>
                <a:path extrusionOk="0" h="116" w="17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</p:sp>
        <p:sp>
          <p:nvSpPr>
            <p:cNvPr id="27" name="Google Shape;27;p1"/>
            <p:cNvSpPr/>
            <p:nvPr/>
          </p:nvSpPr>
          <p:spPr>
            <a:xfrm>
              <a:off x="11826000" y="6366240"/>
              <a:ext cx="20160" cy="143640"/>
            </a:xfrm>
            <a:custGeom>
              <a:rect b="b" l="l" r="r" t="t"/>
              <a:pathLst>
                <a:path extrusionOk="0" h="116" w="17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28" name="Google Shape;28;p1"/>
            <p:cNvSpPr/>
            <p:nvPr/>
          </p:nvSpPr>
          <p:spPr>
            <a:xfrm>
              <a:off x="11611800" y="6281640"/>
              <a:ext cx="241920" cy="74880"/>
            </a:xfrm>
            <a:custGeom>
              <a:rect b="b" l="l" r="r" t="t"/>
              <a:pathLst>
                <a:path extrusionOk="0" h="61" w="195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</p:sp>
        <p:sp>
          <p:nvSpPr>
            <p:cNvPr id="29" name="Google Shape;29;p1"/>
            <p:cNvSpPr/>
            <p:nvPr/>
          </p:nvSpPr>
          <p:spPr>
            <a:xfrm>
              <a:off x="11611800" y="6281640"/>
              <a:ext cx="241920" cy="74880"/>
            </a:xfrm>
            <a:custGeom>
              <a:rect b="b" l="l" r="r" t="t"/>
              <a:pathLst>
                <a:path extrusionOk="0" h="61" w="195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30" name="Google Shape;30;p1"/>
            <p:cNvSpPr/>
            <p:nvPr/>
          </p:nvSpPr>
          <p:spPr>
            <a:xfrm>
              <a:off x="11609280" y="6279120"/>
              <a:ext cx="246960" cy="81360"/>
            </a:xfrm>
            <a:custGeom>
              <a:rect b="b" l="l" r="r" t="t"/>
              <a:pathLst>
                <a:path extrusionOk="0" h="66" w="199">
                  <a:moveTo>
                    <a:pt x="19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66"/>
                  </a:lnTo>
                  <a:lnTo>
                    <a:pt x="199" y="66"/>
                  </a:lnTo>
                  <a:close/>
                  <a:moveTo>
                    <a:pt x="6" y="59"/>
                  </a:moveTo>
                  <a:lnTo>
                    <a:pt x="193" y="59"/>
                  </a:lnTo>
                  <a:lnTo>
                    <a:pt x="193" y="6"/>
                  </a:lnTo>
                  <a:lnTo>
                    <a:pt x="6" y="6"/>
                  </a:lnTo>
                  <a:lnTo>
                    <a:pt x="6" y="59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31" name="Google Shape;31;p1"/>
            <p:cNvSpPr/>
            <p:nvPr/>
          </p:nvSpPr>
          <p:spPr>
            <a:xfrm>
              <a:off x="11602800" y="6287760"/>
              <a:ext cx="260640" cy="71280"/>
            </a:xfrm>
            <a:custGeom>
              <a:rect b="b" l="l" r="r" t="t"/>
              <a:pathLst>
                <a:path extrusionOk="0" h="58" w="210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</p:sp>
        <p:sp>
          <p:nvSpPr>
            <p:cNvPr id="32" name="Google Shape;32;p1"/>
            <p:cNvSpPr/>
            <p:nvPr/>
          </p:nvSpPr>
          <p:spPr>
            <a:xfrm>
              <a:off x="11602800" y="6287760"/>
              <a:ext cx="260640" cy="71280"/>
            </a:xfrm>
            <a:custGeom>
              <a:rect b="b" l="l" r="r" t="t"/>
              <a:pathLst>
                <a:path extrusionOk="0" h="58" w="210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33" name="Google Shape;33;p1"/>
            <p:cNvSpPr/>
            <p:nvPr/>
          </p:nvSpPr>
          <p:spPr>
            <a:xfrm>
              <a:off x="11593080" y="6276600"/>
              <a:ext cx="279360" cy="93600"/>
            </a:xfrm>
            <a:custGeom>
              <a:rect b="b" l="l" r="r" t="t"/>
              <a:pathLst>
                <a:path extrusionOk="0" h="76" w="225">
                  <a:moveTo>
                    <a:pt x="225" y="76"/>
                  </a:moveTo>
                  <a:lnTo>
                    <a:pt x="0" y="76"/>
                  </a:lnTo>
                  <a:lnTo>
                    <a:pt x="0" y="53"/>
                  </a:lnTo>
                  <a:lnTo>
                    <a:pt x="112" y="0"/>
                  </a:lnTo>
                  <a:lnTo>
                    <a:pt x="225" y="53"/>
                  </a:lnTo>
                  <a:lnTo>
                    <a:pt x="225" y="76"/>
                  </a:lnTo>
                  <a:lnTo>
                    <a:pt x="225" y="76"/>
                  </a:lnTo>
                  <a:close/>
                  <a:moveTo>
                    <a:pt x="28" y="59"/>
                  </a:moveTo>
                  <a:lnTo>
                    <a:pt x="197" y="59"/>
                  </a:lnTo>
                  <a:lnTo>
                    <a:pt x="112" y="19"/>
                  </a:lnTo>
                  <a:lnTo>
                    <a:pt x="28" y="59"/>
                  </a:ln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34" name="Google Shape;34;p1"/>
            <p:cNvSpPr/>
            <p:nvPr/>
          </p:nvSpPr>
          <p:spPr>
            <a:xfrm>
              <a:off x="11600280" y="6286680"/>
              <a:ext cx="265680" cy="76320"/>
            </a:xfrm>
            <a:custGeom>
              <a:rect b="b" l="l" r="r" t="t"/>
              <a:pathLst>
                <a:path extrusionOk="0" h="62" w="214">
                  <a:moveTo>
                    <a:pt x="214" y="62"/>
                  </a:moveTo>
                  <a:lnTo>
                    <a:pt x="0" y="62"/>
                  </a:lnTo>
                  <a:lnTo>
                    <a:pt x="0" y="49"/>
                  </a:lnTo>
                  <a:lnTo>
                    <a:pt x="106" y="0"/>
                  </a:lnTo>
                  <a:lnTo>
                    <a:pt x="214" y="49"/>
                  </a:lnTo>
                  <a:lnTo>
                    <a:pt x="214" y="62"/>
                  </a:lnTo>
                  <a:lnTo>
                    <a:pt x="214" y="62"/>
                  </a:lnTo>
                  <a:close/>
                  <a:moveTo>
                    <a:pt x="5" y="57"/>
                  </a:moveTo>
                  <a:lnTo>
                    <a:pt x="208" y="57"/>
                  </a:lnTo>
                  <a:lnTo>
                    <a:pt x="208" y="53"/>
                  </a:lnTo>
                  <a:lnTo>
                    <a:pt x="106" y="5"/>
                  </a:lnTo>
                  <a:lnTo>
                    <a:pt x="5" y="53"/>
                  </a:lnTo>
                  <a:lnTo>
                    <a:pt x="5" y="57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</p:sp>
        <p:sp>
          <p:nvSpPr>
            <p:cNvPr id="35" name="Google Shape;35;p1"/>
            <p:cNvSpPr/>
            <p:nvPr/>
          </p:nvSpPr>
          <p:spPr>
            <a:xfrm>
              <a:off x="11621520" y="6200640"/>
              <a:ext cx="222120" cy="79920"/>
            </a:xfrm>
            <a:custGeom>
              <a:rect b="b" l="l" r="r" t="t"/>
              <a:pathLst>
                <a:path extrusionOk="0" h="34" w="95">
                  <a:moveTo>
                    <a:pt x="48" y="0"/>
                  </a:moveTo>
                  <a:cubicBezTo>
                    <a:pt x="25" y="0"/>
                    <a:pt x="7" y="14"/>
                    <a:pt x="0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88" y="14"/>
                    <a:pt x="70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11616480" y="6195600"/>
              <a:ext cx="232200" cy="90000"/>
            </a:xfrm>
            <a:custGeom>
              <a:rect b="b" l="l" r="r" t="t"/>
              <a:pathLst>
                <a:path extrusionOk="0" h="38" w="99">
                  <a:moveTo>
                    <a:pt x="99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7" y="14"/>
                    <a:pt x="27" y="0"/>
                    <a:pt x="50" y="0"/>
                  </a:cubicBezTo>
                  <a:cubicBezTo>
                    <a:pt x="72" y="0"/>
                    <a:pt x="92" y="14"/>
                    <a:pt x="99" y="36"/>
                  </a:cubicBezTo>
                  <a:cubicBezTo>
                    <a:pt x="99" y="38"/>
                    <a:pt x="99" y="38"/>
                    <a:pt x="99" y="38"/>
                  </a:cubicBezTo>
                  <a:close/>
                  <a:moveTo>
                    <a:pt x="4" y="35"/>
                  </a:moveTo>
                  <a:cubicBezTo>
                    <a:pt x="95" y="35"/>
                    <a:pt x="95" y="35"/>
                    <a:pt x="95" y="35"/>
                  </a:cubicBezTo>
                  <a:cubicBezTo>
                    <a:pt x="87" y="16"/>
                    <a:pt x="70" y="4"/>
                    <a:pt x="50" y="4"/>
                  </a:cubicBezTo>
                  <a:cubicBezTo>
                    <a:pt x="29" y="4"/>
                    <a:pt x="12" y="16"/>
                    <a:pt x="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11703960" y="6176880"/>
              <a:ext cx="57600" cy="25200"/>
            </a:xfrm>
            <a:custGeom>
              <a:rect b="b" l="l" r="r" t="t"/>
              <a:pathLst>
                <a:path extrusionOk="0" h="21" w="47">
                  <a:moveTo>
                    <a:pt x="47" y="21"/>
                  </a:moveTo>
                  <a:lnTo>
                    <a:pt x="40" y="21"/>
                  </a:lnTo>
                  <a:lnTo>
                    <a:pt x="40" y="11"/>
                  </a:lnTo>
                  <a:lnTo>
                    <a:pt x="23" y="6"/>
                  </a:lnTo>
                  <a:lnTo>
                    <a:pt x="8" y="11"/>
                  </a:lnTo>
                  <a:lnTo>
                    <a:pt x="8" y="21"/>
                  </a:lnTo>
                  <a:lnTo>
                    <a:pt x="0" y="21"/>
                  </a:lnTo>
                  <a:lnTo>
                    <a:pt x="0" y="6"/>
                  </a:lnTo>
                  <a:lnTo>
                    <a:pt x="23" y="0"/>
                  </a:lnTo>
                  <a:lnTo>
                    <a:pt x="47" y="6"/>
                  </a:lnTo>
                  <a:lnTo>
                    <a:pt x="47" y="21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38" name="Google Shape;38;p1"/>
            <p:cNvSpPr/>
            <p:nvPr/>
          </p:nvSpPr>
          <p:spPr>
            <a:xfrm>
              <a:off x="11571840" y="6544800"/>
              <a:ext cx="321840" cy="15120"/>
            </a:xfrm>
            <a:custGeom>
              <a:rect b="b" l="l" r="r" t="t"/>
              <a:pathLst>
                <a:path extrusionOk="0" h="13" w="259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39" name="Google Shape;39;p1"/>
            <p:cNvSpPr/>
            <p:nvPr/>
          </p:nvSpPr>
          <p:spPr>
            <a:xfrm>
              <a:off x="11571840" y="6544800"/>
              <a:ext cx="321840" cy="15120"/>
            </a:xfrm>
            <a:custGeom>
              <a:rect b="b" l="l" r="r" t="t"/>
              <a:pathLst>
                <a:path extrusionOk="0" h="13" w="259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40" name="Google Shape;40;p1"/>
            <p:cNvSpPr/>
            <p:nvPr/>
          </p:nvSpPr>
          <p:spPr>
            <a:xfrm>
              <a:off x="11566800" y="6542280"/>
              <a:ext cx="331920" cy="22680"/>
            </a:xfrm>
            <a:custGeom>
              <a:rect b="b" l="l" r="r" t="t"/>
              <a:pathLst>
                <a:path extrusionOk="0" h="19" w="267">
                  <a:moveTo>
                    <a:pt x="26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19"/>
                  </a:lnTo>
                  <a:lnTo>
                    <a:pt x="267" y="19"/>
                  </a:lnTo>
                  <a:close/>
                  <a:moveTo>
                    <a:pt x="8" y="12"/>
                  </a:moveTo>
                  <a:lnTo>
                    <a:pt x="259" y="12"/>
                  </a:lnTo>
                  <a:lnTo>
                    <a:pt x="259" y="6"/>
                  </a:lnTo>
                  <a:lnTo>
                    <a:pt x="8" y="6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41" name="Google Shape;41;p1"/>
            <p:cNvSpPr/>
            <p:nvPr/>
          </p:nvSpPr>
          <p:spPr>
            <a:xfrm>
              <a:off x="11588040" y="6531120"/>
              <a:ext cx="291960" cy="12600"/>
            </a:xfrm>
            <a:custGeom>
              <a:rect b="b" l="l" r="r" t="t"/>
              <a:pathLst>
                <a:path extrusionOk="0" h="11" w="235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42" name="Google Shape;42;p1"/>
            <p:cNvSpPr/>
            <p:nvPr/>
          </p:nvSpPr>
          <p:spPr>
            <a:xfrm>
              <a:off x="11588040" y="6531120"/>
              <a:ext cx="291960" cy="12600"/>
            </a:xfrm>
            <a:custGeom>
              <a:rect b="b" l="l" r="r" t="t"/>
              <a:pathLst>
                <a:path extrusionOk="0" h="11" w="235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43" name="Google Shape;43;p1"/>
            <p:cNvSpPr/>
            <p:nvPr/>
          </p:nvSpPr>
          <p:spPr>
            <a:xfrm>
              <a:off x="11583000" y="6526080"/>
              <a:ext cx="299520" cy="22680"/>
            </a:xfrm>
            <a:custGeom>
              <a:rect b="b" l="l" r="r" t="t"/>
              <a:pathLst>
                <a:path extrusionOk="0" h="19" w="241">
                  <a:moveTo>
                    <a:pt x="241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9"/>
                  </a:lnTo>
                  <a:lnTo>
                    <a:pt x="241" y="19"/>
                  </a:lnTo>
                  <a:close/>
                  <a:moveTo>
                    <a:pt x="6" y="13"/>
                  </a:moveTo>
                  <a:lnTo>
                    <a:pt x="235" y="13"/>
                  </a:lnTo>
                  <a:lnTo>
                    <a:pt x="235" y="7"/>
                  </a:lnTo>
                  <a:lnTo>
                    <a:pt x="6" y="7"/>
                  </a:lnTo>
                  <a:lnTo>
                    <a:pt x="6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44" name="Google Shape;44;p1"/>
            <p:cNvSpPr/>
            <p:nvPr/>
          </p:nvSpPr>
          <p:spPr>
            <a:xfrm>
              <a:off x="11602800" y="6513480"/>
              <a:ext cx="260640" cy="16200"/>
            </a:xfrm>
            <a:custGeom>
              <a:rect b="b" l="l" r="r" t="t"/>
              <a:pathLst>
                <a:path extrusionOk="0" h="14" w="210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45" name="Google Shape;45;p1"/>
            <p:cNvSpPr/>
            <p:nvPr/>
          </p:nvSpPr>
          <p:spPr>
            <a:xfrm>
              <a:off x="11602800" y="6513480"/>
              <a:ext cx="260640" cy="16200"/>
            </a:xfrm>
            <a:custGeom>
              <a:rect b="b" l="l" r="r" t="t"/>
              <a:pathLst>
                <a:path extrusionOk="0" h="14" w="210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46" name="Google Shape;46;p1"/>
            <p:cNvSpPr/>
            <p:nvPr/>
          </p:nvSpPr>
          <p:spPr>
            <a:xfrm>
              <a:off x="11597760" y="6510960"/>
              <a:ext cx="269280" cy="22680"/>
            </a:xfrm>
            <a:custGeom>
              <a:rect b="b" l="l" r="r" t="t"/>
              <a:pathLst>
                <a:path extrusionOk="0" h="19" w="217">
                  <a:moveTo>
                    <a:pt x="21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19"/>
                  </a:lnTo>
                  <a:lnTo>
                    <a:pt x="217" y="19"/>
                  </a:lnTo>
                  <a:close/>
                  <a:moveTo>
                    <a:pt x="7" y="12"/>
                  </a:moveTo>
                  <a:lnTo>
                    <a:pt x="210" y="12"/>
                  </a:lnTo>
                  <a:lnTo>
                    <a:pt x="210" y="6"/>
                  </a:lnTo>
                  <a:lnTo>
                    <a:pt x="7" y="6"/>
                  </a:lnTo>
                  <a:lnTo>
                    <a:pt x="7" y="12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47" name="Google Shape;47;p1"/>
            <p:cNvSpPr/>
            <p:nvPr/>
          </p:nvSpPr>
          <p:spPr>
            <a:xfrm>
              <a:off x="11576880" y="6549480"/>
              <a:ext cx="311760" cy="6480"/>
            </a:xfrm>
            <a:custGeom>
              <a:rect b="b" l="l" r="r" t="t"/>
              <a:pathLst>
                <a:path extrusionOk="0" h="6" w="251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</p:sp>
        <p:sp>
          <p:nvSpPr>
            <p:cNvPr id="48" name="Google Shape;48;p1"/>
            <p:cNvSpPr/>
            <p:nvPr/>
          </p:nvSpPr>
          <p:spPr>
            <a:xfrm>
              <a:off x="11576880" y="6549480"/>
              <a:ext cx="311760" cy="6480"/>
            </a:xfrm>
            <a:custGeom>
              <a:rect b="b" l="l" r="r" t="t"/>
              <a:pathLst>
                <a:path extrusionOk="0" h="6" w="251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49" name="Google Shape;49;p1"/>
            <p:cNvSpPr/>
            <p:nvPr/>
          </p:nvSpPr>
          <p:spPr>
            <a:xfrm>
              <a:off x="11590560" y="6534720"/>
              <a:ext cx="284400" cy="6480"/>
            </a:xfrm>
            <a:custGeom>
              <a:rect b="b" l="l" r="r" t="t"/>
              <a:pathLst>
                <a:path extrusionOk="0" h="6" w="229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</p:sp>
        <p:sp>
          <p:nvSpPr>
            <p:cNvPr id="50" name="Google Shape;50;p1"/>
            <p:cNvSpPr/>
            <p:nvPr/>
          </p:nvSpPr>
          <p:spPr>
            <a:xfrm>
              <a:off x="11590560" y="6534720"/>
              <a:ext cx="284400" cy="6480"/>
            </a:xfrm>
            <a:custGeom>
              <a:rect b="b" l="l" r="r" t="t"/>
              <a:pathLst>
                <a:path extrusionOk="0" h="6" w="229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51" name="Google Shape;51;p1"/>
            <p:cNvSpPr/>
            <p:nvPr/>
          </p:nvSpPr>
          <p:spPr>
            <a:xfrm>
              <a:off x="11606760" y="6521040"/>
              <a:ext cx="252000" cy="6480"/>
            </a:xfrm>
            <a:custGeom>
              <a:rect b="b" l="l" r="r" t="t"/>
              <a:pathLst>
                <a:path extrusionOk="0" h="6" w="203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</p:sp>
        <p:sp>
          <p:nvSpPr>
            <p:cNvPr id="52" name="Google Shape;52;p1"/>
            <p:cNvSpPr/>
            <p:nvPr/>
          </p:nvSpPr>
          <p:spPr>
            <a:xfrm>
              <a:off x="11606760" y="6521040"/>
              <a:ext cx="252000" cy="6480"/>
            </a:xfrm>
            <a:custGeom>
              <a:rect b="b" l="l" r="r" t="t"/>
              <a:pathLst>
                <a:path extrusionOk="0" h="6" w="203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53" name="Google Shape;53;p1"/>
            <p:cNvSpPr/>
            <p:nvPr/>
          </p:nvSpPr>
          <p:spPr>
            <a:xfrm>
              <a:off x="11619000" y="6300360"/>
              <a:ext cx="224640" cy="51120"/>
            </a:xfrm>
            <a:custGeom>
              <a:rect b="b" l="l" r="r" t="t"/>
              <a:pathLst>
                <a:path extrusionOk="0" h="42" w="181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</p:sp>
        <p:sp>
          <p:nvSpPr>
            <p:cNvPr id="54" name="Google Shape;54;p1"/>
            <p:cNvSpPr/>
            <p:nvPr/>
          </p:nvSpPr>
          <p:spPr>
            <a:xfrm>
              <a:off x="11619000" y="6300360"/>
              <a:ext cx="224640" cy="51120"/>
            </a:xfrm>
            <a:custGeom>
              <a:rect b="b" l="l" r="r" t="t"/>
              <a:pathLst>
                <a:path extrusionOk="0" h="42" w="181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</p:spPr>
        </p:sp>
      </p:grpSp>
      <p:grpSp>
        <p:nvGrpSpPr>
          <p:cNvPr id="55" name="Google Shape;55;p1"/>
          <p:cNvGrpSpPr/>
          <p:nvPr/>
        </p:nvGrpSpPr>
        <p:grpSpPr>
          <a:xfrm>
            <a:off x="5760" y="-3240"/>
            <a:ext cx="12182040" cy="6860160"/>
            <a:chOff x="5760" y="-3240"/>
            <a:chExt cx="12182040" cy="6860160"/>
          </a:xfrm>
        </p:grpSpPr>
        <p:pic>
          <p:nvPicPr>
            <p:cNvPr id="56" name="Google Shape;56;p1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5760" y="-3240"/>
              <a:ext cx="12182040" cy="6860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" name="Google Shape;57;p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926560" y="713520"/>
              <a:ext cx="2794320" cy="5479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8" name="Google Shape;58;p1"/>
          <p:cNvSpPr/>
          <p:nvPr/>
        </p:nvSpPr>
        <p:spPr>
          <a:xfrm>
            <a:off x="8911080" y="1594440"/>
            <a:ext cx="21708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30"/>
              <a:buFont typeface="Arial"/>
              <a:buNone/>
            </a:pPr>
            <a:r>
              <a:rPr b="0" i="0" lang="en-US" sz="113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endParaRPr b="0" i="0" sz="113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" name="Google Shape;59;p1"/>
          <p:cNvCxnSpPr/>
          <p:nvPr/>
        </p:nvCxnSpPr>
        <p:spPr>
          <a:xfrm>
            <a:off x="540000" y="1285200"/>
            <a:ext cx="467640" cy="360"/>
          </a:xfrm>
          <a:prstGeom prst="straightConnector1">
            <a:avLst/>
          </a:prstGeom>
          <a:noFill/>
          <a:ln cap="flat" cmpd="sng" w="126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Google Shape;60;p1"/>
          <p:cNvSpPr txBox="1"/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"/>
          <p:cNvSpPr txBox="1"/>
          <p:nvPr>
            <p:ph idx="1"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Google Shape;111;p14"/>
          <p:cNvCxnSpPr/>
          <p:nvPr/>
        </p:nvCxnSpPr>
        <p:spPr>
          <a:xfrm>
            <a:off x="559080" y="671040"/>
            <a:ext cx="10969920" cy="360"/>
          </a:xfrm>
          <a:prstGeom prst="straightConnector1">
            <a:avLst/>
          </a:prstGeom>
          <a:noFill/>
          <a:ln cap="flat" cmpd="sng" w="126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14"/>
          <p:cNvSpPr/>
          <p:nvPr/>
        </p:nvSpPr>
        <p:spPr>
          <a:xfrm>
            <a:off x="10133640" y="6100920"/>
            <a:ext cx="1812960" cy="64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14"/>
          <p:cNvGrpSpPr/>
          <p:nvPr/>
        </p:nvGrpSpPr>
        <p:grpSpPr>
          <a:xfrm>
            <a:off x="11460960" y="6126840"/>
            <a:ext cx="543600" cy="547560"/>
            <a:chOff x="11460960" y="6126840"/>
            <a:chExt cx="543600" cy="547560"/>
          </a:xfrm>
        </p:grpSpPr>
        <p:sp>
          <p:nvSpPr>
            <p:cNvPr id="114" name="Google Shape;114;p14"/>
            <p:cNvSpPr/>
            <p:nvPr/>
          </p:nvSpPr>
          <p:spPr>
            <a:xfrm>
              <a:off x="11460960" y="6126840"/>
              <a:ext cx="543600" cy="547560"/>
            </a:xfrm>
            <a:custGeom>
              <a:rect b="b" l="l" r="r" t="t"/>
              <a:pathLst>
                <a:path extrusionOk="0" h="231" w="231">
                  <a:moveTo>
                    <a:pt x="115" y="231"/>
                  </a:moveTo>
                  <a:cubicBezTo>
                    <a:pt x="52" y="231"/>
                    <a:pt x="0" y="179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1" y="51"/>
                    <a:pt x="231" y="115"/>
                  </a:cubicBezTo>
                  <a:cubicBezTo>
                    <a:pt x="231" y="179"/>
                    <a:pt x="179" y="231"/>
                    <a:pt x="115" y="231"/>
                  </a:cubicBezTo>
                  <a:cubicBezTo>
                    <a:pt x="115" y="231"/>
                    <a:pt x="115" y="231"/>
                    <a:pt x="115" y="231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11470680" y="6136920"/>
              <a:ext cx="524880" cy="527760"/>
            </a:xfrm>
            <a:custGeom>
              <a:rect b="b" l="l" r="r" t="t"/>
              <a:pathLst>
                <a:path extrusionOk="0" h="223" w="223">
                  <a:moveTo>
                    <a:pt x="111" y="223"/>
                  </a:moveTo>
                  <a:cubicBezTo>
                    <a:pt x="50" y="223"/>
                    <a:pt x="0" y="173"/>
                    <a:pt x="0" y="111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3" y="0"/>
                    <a:pt x="223" y="50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lose/>
                  <a:moveTo>
                    <a:pt x="111" y="5"/>
                  </a:moveTo>
                  <a:cubicBezTo>
                    <a:pt x="53" y="5"/>
                    <a:pt x="5" y="52"/>
                    <a:pt x="5" y="111"/>
                  </a:cubicBezTo>
                  <a:cubicBezTo>
                    <a:pt x="5" y="170"/>
                    <a:pt x="53" y="218"/>
                    <a:pt x="111" y="218"/>
                  </a:cubicBezTo>
                  <a:cubicBezTo>
                    <a:pt x="170" y="218"/>
                    <a:pt x="218" y="170"/>
                    <a:pt x="218" y="111"/>
                  </a:cubicBezTo>
                  <a:cubicBezTo>
                    <a:pt x="218" y="52"/>
                    <a:pt x="170" y="5"/>
                    <a:pt x="11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11609280" y="6361200"/>
              <a:ext cx="246960" cy="151200"/>
            </a:xfrm>
            <a:custGeom>
              <a:rect b="b" l="l" r="r" t="t"/>
              <a:pathLst>
                <a:path extrusionOk="0" h="122" w="199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17" name="Google Shape;117;p14"/>
            <p:cNvSpPr/>
            <p:nvPr/>
          </p:nvSpPr>
          <p:spPr>
            <a:xfrm>
              <a:off x="11609280" y="6361200"/>
              <a:ext cx="246960" cy="151200"/>
            </a:xfrm>
            <a:custGeom>
              <a:rect b="b" l="l" r="r" t="t"/>
              <a:pathLst>
                <a:path extrusionOk="0" h="122" w="199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118" name="Google Shape;118;p14"/>
            <p:cNvSpPr/>
            <p:nvPr/>
          </p:nvSpPr>
          <p:spPr>
            <a:xfrm>
              <a:off x="11619000" y="6366240"/>
              <a:ext cx="20160" cy="143640"/>
            </a:xfrm>
            <a:custGeom>
              <a:rect b="b" l="l" r="r" t="t"/>
              <a:pathLst>
                <a:path extrusionOk="0" h="116" w="17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</p:sp>
        <p:sp>
          <p:nvSpPr>
            <p:cNvPr id="119" name="Google Shape;119;p14"/>
            <p:cNvSpPr/>
            <p:nvPr/>
          </p:nvSpPr>
          <p:spPr>
            <a:xfrm>
              <a:off x="11619000" y="6366240"/>
              <a:ext cx="20160" cy="143640"/>
            </a:xfrm>
            <a:custGeom>
              <a:rect b="b" l="l" r="r" t="t"/>
              <a:pathLst>
                <a:path extrusionOk="0" h="116" w="17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120" name="Google Shape;120;p14"/>
            <p:cNvSpPr/>
            <p:nvPr/>
          </p:nvSpPr>
          <p:spPr>
            <a:xfrm>
              <a:off x="11658960" y="6366240"/>
              <a:ext cx="22680" cy="143640"/>
            </a:xfrm>
            <a:custGeom>
              <a:rect b="b" l="l" r="r" t="t"/>
              <a:pathLst>
                <a:path extrusionOk="0" h="116" w="19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</p:sp>
        <p:sp>
          <p:nvSpPr>
            <p:cNvPr id="121" name="Google Shape;121;p14"/>
            <p:cNvSpPr/>
            <p:nvPr/>
          </p:nvSpPr>
          <p:spPr>
            <a:xfrm>
              <a:off x="11658960" y="6366240"/>
              <a:ext cx="22680" cy="143640"/>
            </a:xfrm>
            <a:custGeom>
              <a:rect b="b" l="l" r="r" t="t"/>
              <a:pathLst>
                <a:path extrusionOk="0" h="116" w="19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122" name="Google Shape;122;p14"/>
            <p:cNvSpPr/>
            <p:nvPr/>
          </p:nvSpPr>
          <p:spPr>
            <a:xfrm>
              <a:off x="11701440" y="6366240"/>
              <a:ext cx="20160" cy="143640"/>
            </a:xfrm>
            <a:custGeom>
              <a:rect b="b" l="l" r="r" t="t"/>
              <a:pathLst>
                <a:path extrusionOk="0" h="116" w="17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</p:sp>
        <p:sp>
          <p:nvSpPr>
            <p:cNvPr id="123" name="Google Shape;123;p14"/>
            <p:cNvSpPr/>
            <p:nvPr/>
          </p:nvSpPr>
          <p:spPr>
            <a:xfrm>
              <a:off x="11701440" y="6366240"/>
              <a:ext cx="20160" cy="143640"/>
            </a:xfrm>
            <a:custGeom>
              <a:rect b="b" l="l" r="r" t="t"/>
              <a:pathLst>
                <a:path extrusionOk="0" h="116" w="17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124" name="Google Shape;124;p14"/>
            <p:cNvSpPr/>
            <p:nvPr/>
          </p:nvSpPr>
          <p:spPr>
            <a:xfrm>
              <a:off x="11743920" y="6366240"/>
              <a:ext cx="20160" cy="143640"/>
            </a:xfrm>
            <a:custGeom>
              <a:rect b="b" l="l" r="r" t="t"/>
              <a:pathLst>
                <a:path extrusionOk="0" h="116" w="17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</p:sp>
        <p:sp>
          <p:nvSpPr>
            <p:cNvPr id="125" name="Google Shape;125;p14"/>
            <p:cNvSpPr/>
            <p:nvPr/>
          </p:nvSpPr>
          <p:spPr>
            <a:xfrm>
              <a:off x="11743920" y="6366240"/>
              <a:ext cx="20160" cy="143640"/>
            </a:xfrm>
            <a:custGeom>
              <a:rect b="b" l="l" r="r" t="t"/>
              <a:pathLst>
                <a:path extrusionOk="0" h="116" w="17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126" name="Google Shape;126;p14"/>
            <p:cNvSpPr/>
            <p:nvPr/>
          </p:nvSpPr>
          <p:spPr>
            <a:xfrm>
              <a:off x="11783520" y="6366240"/>
              <a:ext cx="22680" cy="143640"/>
            </a:xfrm>
            <a:custGeom>
              <a:rect b="b" l="l" r="r" t="t"/>
              <a:pathLst>
                <a:path extrusionOk="0" h="116" w="19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</p:sp>
        <p:sp>
          <p:nvSpPr>
            <p:cNvPr id="127" name="Google Shape;127;p14"/>
            <p:cNvSpPr/>
            <p:nvPr/>
          </p:nvSpPr>
          <p:spPr>
            <a:xfrm>
              <a:off x="11783520" y="6366240"/>
              <a:ext cx="22680" cy="143640"/>
            </a:xfrm>
            <a:custGeom>
              <a:rect b="b" l="l" r="r" t="t"/>
              <a:pathLst>
                <a:path extrusionOk="0" h="116" w="19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128" name="Google Shape;128;p14"/>
            <p:cNvSpPr/>
            <p:nvPr/>
          </p:nvSpPr>
          <p:spPr>
            <a:xfrm>
              <a:off x="11826000" y="6366240"/>
              <a:ext cx="20160" cy="143640"/>
            </a:xfrm>
            <a:custGeom>
              <a:rect b="b" l="l" r="r" t="t"/>
              <a:pathLst>
                <a:path extrusionOk="0" h="116" w="17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</p:sp>
        <p:sp>
          <p:nvSpPr>
            <p:cNvPr id="129" name="Google Shape;129;p14"/>
            <p:cNvSpPr/>
            <p:nvPr/>
          </p:nvSpPr>
          <p:spPr>
            <a:xfrm>
              <a:off x="11826000" y="6366240"/>
              <a:ext cx="20160" cy="143640"/>
            </a:xfrm>
            <a:custGeom>
              <a:rect b="b" l="l" r="r" t="t"/>
              <a:pathLst>
                <a:path extrusionOk="0" h="116" w="17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130" name="Google Shape;130;p14"/>
            <p:cNvSpPr/>
            <p:nvPr/>
          </p:nvSpPr>
          <p:spPr>
            <a:xfrm>
              <a:off x="11611800" y="6281640"/>
              <a:ext cx="241920" cy="74880"/>
            </a:xfrm>
            <a:custGeom>
              <a:rect b="b" l="l" r="r" t="t"/>
              <a:pathLst>
                <a:path extrusionOk="0" h="61" w="195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</p:sp>
        <p:sp>
          <p:nvSpPr>
            <p:cNvPr id="131" name="Google Shape;131;p14"/>
            <p:cNvSpPr/>
            <p:nvPr/>
          </p:nvSpPr>
          <p:spPr>
            <a:xfrm>
              <a:off x="11611800" y="6281640"/>
              <a:ext cx="241920" cy="74880"/>
            </a:xfrm>
            <a:custGeom>
              <a:rect b="b" l="l" r="r" t="t"/>
              <a:pathLst>
                <a:path extrusionOk="0" h="61" w="195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132" name="Google Shape;132;p14"/>
            <p:cNvSpPr/>
            <p:nvPr/>
          </p:nvSpPr>
          <p:spPr>
            <a:xfrm>
              <a:off x="11609280" y="6279120"/>
              <a:ext cx="246960" cy="81360"/>
            </a:xfrm>
            <a:custGeom>
              <a:rect b="b" l="l" r="r" t="t"/>
              <a:pathLst>
                <a:path extrusionOk="0" h="66" w="199">
                  <a:moveTo>
                    <a:pt x="19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66"/>
                  </a:lnTo>
                  <a:lnTo>
                    <a:pt x="199" y="66"/>
                  </a:lnTo>
                  <a:close/>
                  <a:moveTo>
                    <a:pt x="6" y="59"/>
                  </a:moveTo>
                  <a:lnTo>
                    <a:pt x="193" y="59"/>
                  </a:lnTo>
                  <a:lnTo>
                    <a:pt x="193" y="6"/>
                  </a:lnTo>
                  <a:lnTo>
                    <a:pt x="6" y="6"/>
                  </a:lnTo>
                  <a:lnTo>
                    <a:pt x="6" y="59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33" name="Google Shape;133;p14"/>
            <p:cNvSpPr/>
            <p:nvPr/>
          </p:nvSpPr>
          <p:spPr>
            <a:xfrm>
              <a:off x="11602800" y="6287760"/>
              <a:ext cx="260640" cy="71280"/>
            </a:xfrm>
            <a:custGeom>
              <a:rect b="b" l="l" r="r" t="t"/>
              <a:pathLst>
                <a:path extrusionOk="0" h="58" w="210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</p:sp>
        <p:sp>
          <p:nvSpPr>
            <p:cNvPr id="134" name="Google Shape;134;p14"/>
            <p:cNvSpPr/>
            <p:nvPr/>
          </p:nvSpPr>
          <p:spPr>
            <a:xfrm>
              <a:off x="11602800" y="6287760"/>
              <a:ext cx="260640" cy="71280"/>
            </a:xfrm>
            <a:custGeom>
              <a:rect b="b" l="l" r="r" t="t"/>
              <a:pathLst>
                <a:path extrusionOk="0" h="58" w="210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135" name="Google Shape;135;p14"/>
            <p:cNvSpPr/>
            <p:nvPr/>
          </p:nvSpPr>
          <p:spPr>
            <a:xfrm>
              <a:off x="11593080" y="6276600"/>
              <a:ext cx="279360" cy="93600"/>
            </a:xfrm>
            <a:custGeom>
              <a:rect b="b" l="l" r="r" t="t"/>
              <a:pathLst>
                <a:path extrusionOk="0" h="76" w="225">
                  <a:moveTo>
                    <a:pt x="225" y="76"/>
                  </a:moveTo>
                  <a:lnTo>
                    <a:pt x="0" y="76"/>
                  </a:lnTo>
                  <a:lnTo>
                    <a:pt x="0" y="53"/>
                  </a:lnTo>
                  <a:lnTo>
                    <a:pt x="112" y="0"/>
                  </a:lnTo>
                  <a:lnTo>
                    <a:pt x="225" y="53"/>
                  </a:lnTo>
                  <a:lnTo>
                    <a:pt x="225" y="76"/>
                  </a:lnTo>
                  <a:lnTo>
                    <a:pt x="225" y="76"/>
                  </a:lnTo>
                  <a:close/>
                  <a:moveTo>
                    <a:pt x="28" y="59"/>
                  </a:moveTo>
                  <a:lnTo>
                    <a:pt x="197" y="59"/>
                  </a:lnTo>
                  <a:lnTo>
                    <a:pt x="112" y="19"/>
                  </a:lnTo>
                  <a:lnTo>
                    <a:pt x="28" y="59"/>
                  </a:ln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36" name="Google Shape;136;p14"/>
            <p:cNvSpPr/>
            <p:nvPr/>
          </p:nvSpPr>
          <p:spPr>
            <a:xfrm>
              <a:off x="11600280" y="6286680"/>
              <a:ext cx="265680" cy="76320"/>
            </a:xfrm>
            <a:custGeom>
              <a:rect b="b" l="l" r="r" t="t"/>
              <a:pathLst>
                <a:path extrusionOk="0" h="62" w="214">
                  <a:moveTo>
                    <a:pt x="214" y="62"/>
                  </a:moveTo>
                  <a:lnTo>
                    <a:pt x="0" y="62"/>
                  </a:lnTo>
                  <a:lnTo>
                    <a:pt x="0" y="49"/>
                  </a:lnTo>
                  <a:lnTo>
                    <a:pt x="106" y="0"/>
                  </a:lnTo>
                  <a:lnTo>
                    <a:pt x="214" y="49"/>
                  </a:lnTo>
                  <a:lnTo>
                    <a:pt x="214" y="62"/>
                  </a:lnTo>
                  <a:lnTo>
                    <a:pt x="214" y="62"/>
                  </a:lnTo>
                  <a:close/>
                  <a:moveTo>
                    <a:pt x="5" y="57"/>
                  </a:moveTo>
                  <a:lnTo>
                    <a:pt x="208" y="57"/>
                  </a:lnTo>
                  <a:lnTo>
                    <a:pt x="208" y="53"/>
                  </a:lnTo>
                  <a:lnTo>
                    <a:pt x="106" y="5"/>
                  </a:lnTo>
                  <a:lnTo>
                    <a:pt x="5" y="53"/>
                  </a:lnTo>
                  <a:lnTo>
                    <a:pt x="5" y="57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</p:sp>
        <p:sp>
          <p:nvSpPr>
            <p:cNvPr id="137" name="Google Shape;137;p14"/>
            <p:cNvSpPr/>
            <p:nvPr/>
          </p:nvSpPr>
          <p:spPr>
            <a:xfrm>
              <a:off x="11621520" y="6200640"/>
              <a:ext cx="222120" cy="79920"/>
            </a:xfrm>
            <a:custGeom>
              <a:rect b="b" l="l" r="r" t="t"/>
              <a:pathLst>
                <a:path extrusionOk="0" h="34" w="95">
                  <a:moveTo>
                    <a:pt x="48" y="0"/>
                  </a:moveTo>
                  <a:cubicBezTo>
                    <a:pt x="25" y="0"/>
                    <a:pt x="7" y="14"/>
                    <a:pt x="0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88" y="14"/>
                    <a:pt x="70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11616480" y="6195600"/>
              <a:ext cx="232200" cy="90000"/>
            </a:xfrm>
            <a:custGeom>
              <a:rect b="b" l="l" r="r" t="t"/>
              <a:pathLst>
                <a:path extrusionOk="0" h="38" w="99">
                  <a:moveTo>
                    <a:pt x="99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7" y="14"/>
                    <a:pt x="27" y="0"/>
                    <a:pt x="50" y="0"/>
                  </a:cubicBezTo>
                  <a:cubicBezTo>
                    <a:pt x="72" y="0"/>
                    <a:pt x="92" y="14"/>
                    <a:pt x="99" y="36"/>
                  </a:cubicBezTo>
                  <a:cubicBezTo>
                    <a:pt x="99" y="38"/>
                    <a:pt x="99" y="38"/>
                    <a:pt x="99" y="38"/>
                  </a:cubicBezTo>
                  <a:close/>
                  <a:moveTo>
                    <a:pt x="4" y="35"/>
                  </a:moveTo>
                  <a:cubicBezTo>
                    <a:pt x="95" y="35"/>
                    <a:pt x="95" y="35"/>
                    <a:pt x="95" y="35"/>
                  </a:cubicBezTo>
                  <a:cubicBezTo>
                    <a:pt x="87" y="16"/>
                    <a:pt x="70" y="4"/>
                    <a:pt x="50" y="4"/>
                  </a:cubicBezTo>
                  <a:cubicBezTo>
                    <a:pt x="29" y="4"/>
                    <a:pt x="12" y="16"/>
                    <a:pt x="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11703960" y="6176880"/>
              <a:ext cx="57600" cy="25200"/>
            </a:xfrm>
            <a:custGeom>
              <a:rect b="b" l="l" r="r" t="t"/>
              <a:pathLst>
                <a:path extrusionOk="0" h="21" w="47">
                  <a:moveTo>
                    <a:pt x="47" y="21"/>
                  </a:moveTo>
                  <a:lnTo>
                    <a:pt x="40" y="21"/>
                  </a:lnTo>
                  <a:lnTo>
                    <a:pt x="40" y="11"/>
                  </a:lnTo>
                  <a:lnTo>
                    <a:pt x="23" y="6"/>
                  </a:lnTo>
                  <a:lnTo>
                    <a:pt x="8" y="11"/>
                  </a:lnTo>
                  <a:lnTo>
                    <a:pt x="8" y="21"/>
                  </a:lnTo>
                  <a:lnTo>
                    <a:pt x="0" y="21"/>
                  </a:lnTo>
                  <a:lnTo>
                    <a:pt x="0" y="6"/>
                  </a:lnTo>
                  <a:lnTo>
                    <a:pt x="23" y="0"/>
                  </a:lnTo>
                  <a:lnTo>
                    <a:pt x="47" y="6"/>
                  </a:lnTo>
                  <a:lnTo>
                    <a:pt x="47" y="21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40" name="Google Shape;140;p14"/>
            <p:cNvSpPr/>
            <p:nvPr/>
          </p:nvSpPr>
          <p:spPr>
            <a:xfrm>
              <a:off x="11571840" y="6544800"/>
              <a:ext cx="321840" cy="15120"/>
            </a:xfrm>
            <a:custGeom>
              <a:rect b="b" l="l" r="r" t="t"/>
              <a:pathLst>
                <a:path extrusionOk="0" h="13" w="259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41" name="Google Shape;141;p14"/>
            <p:cNvSpPr/>
            <p:nvPr/>
          </p:nvSpPr>
          <p:spPr>
            <a:xfrm>
              <a:off x="11571840" y="6544800"/>
              <a:ext cx="321840" cy="15120"/>
            </a:xfrm>
            <a:custGeom>
              <a:rect b="b" l="l" r="r" t="t"/>
              <a:pathLst>
                <a:path extrusionOk="0" h="13" w="259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142" name="Google Shape;142;p14"/>
            <p:cNvSpPr/>
            <p:nvPr/>
          </p:nvSpPr>
          <p:spPr>
            <a:xfrm>
              <a:off x="11566800" y="6542280"/>
              <a:ext cx="331920" cy="22680"/>
            </a:xfrm>
            <a:custGeom>
              <a:rect b="b" l="l" r="r" t="t"/>
              <a:pathLst>
                <a:path extrusionOk="0" h="19" w="267">
                  <a:moveTo>
                    <a:pt x="26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19"/>
                  </a:lnTo>
                  <a:lnTo>
                    <a:pt x="267" y="19"/>
                  </a:lnTo>
                  <a:close/>
                  <a:moveTo>
                    <a:pt x="8" y="12"/>
                  </a:moveTo>
                  <a:lnTo>
                    <a:pt x="259" y="12"/>
                  </a:lnTo>
                  <a:lnTo>
                    <a:pt x="259" y="6"/>
                  </a:lnTo>
                  <a:lnTo>
                    <a:pt x="8" y="6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43" name="Google Shape;143;p14"/>
            <p:cNvSpPr/>
            <p:nvPr/>
          </p:nvSpPr>
          <p:spPr>
            <a:xfrm>
              <a:off x="11588040" y="6531120"/>
              <a:ext cx="291960" cy="12600"/>
            </a:xfrm>
            <a:custGeom>
              <a:rect b="b" l="l" r="r" t="t"/>
              <a:pathLst>
                <a:path extrusionOk="0" h="11" w="235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44" name="Google Shape;144;p14"/>
            <p:cNvSpPr/>
            <p:nvPr/>
          </p:nvSpPr>
          <p:spPr>
            <a:xfrm>
              <a:off x="11588040" y="6531120"/>
              <a:ext cx="291960" cy="12600"/>
            </a:xfrm>
            <a:custGeom>
              <a:rect b="b" l="l" r="r" t="t"/>
              <a:pathLst>
                <a:path extrusionOk="0" h="11" w="235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145" name="Google Shape;145;p14"/>
            <p:cNvSpPr/>
            <p:nvPr/>
          </p:nvSpPr>
          <p:spPr>
            <a:xfrm>
              <a:off x="11583000" y="6526080"/>
              <a:ext cx="299520" cy="22680"/>
            </a:xfrm>
            <a:custGeom>
              <a:rect b="b" l="l" r="r" t="t"/>
              <a:pathLst>
                <a:path extrusionOk="0" h="19" w="241">
                  <a:moveTo>
                    <a:pt x="241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9"/>
                  </a:lnTo>
                  <a:lnTo>
                    <a:pt x="241" y="19"/>
                  </a:lnTo>
                  <a:close/>
                  <a:moveTo>
                    <a:pt x="6" y="13"/>
                  </a:moveTo>
                  <a:lnTo>
                    <a:pt x="235" y="13"/>
                  </a:lnTo>
                  <a:lnTo>
                    <a:pt x="235" y="7"/>
                  </a:lnTo>
                  <a:lnTo>
                    <a:pt x="6" y="7"/>
                  </a:lnTo>
                  <a:lnTo>
                    <a:pt x="6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46" name="Google Shape;146;p14"/>
            <p:cNvSpPr/>
            <p:nvPr/>
          </p:nvSpPr>
          <p:spPr>
            <a:xfrm>
              <a:off x="11602800" y="6513480"/>
              <a:ext cx="260640" cy="16200"/>
            </a:xfrm>
            <a:custGeom>
              <a:rect b="b" l="l" r="r" t="t"/>
              <a:pathLst>
                <a:path extrusionOk="0" h="14" w="210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47" name="Google Shape;147;p14"/>
            <p:cNvSpPr/>
            <p:nvPr/>
          </p:nvSpPr>
          <p:spPr>
            <a:xfrm>
              <a:off x="11602800" y="6513480"/>
              <a:ext cx="260640" cy="16200"/>
            </a:xfrm>
            <a:custGeom>
              <a:rect b="b" l="l" r="r" t="t"/>
              <a:pathLst>
                <a:path extrusionOk="0" h="14" w="210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148" name="Google Shape;148;p14"/>
            <p:cNvSpPr/>
            <p:nvPr/>
          </p:nvSpPr>
          <p:spPr>
            <a:xfrm>
              <a:off x="11597760" y="6510960"/>
              <a:ext cx="269280" cy="22680"/>
            </a:xfrm>
            <a:custGeom>
              <a:rect b="b" l="l" r="r" t="t"/>
              <a:pathLst>
                <a:path extrusionOk="0" h="19" w="217">
                  <a:moveTo>
                    <a:pt x="21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19"/>
                  </a:lnTo>
                  <a:lnTo>
                    <a:pt x="217" y="19"/>
                  </a:lnTo>
                  <a:close/>
                  <a:moveTo>
                    <a:pt x="7" y="12"/>
                  </a:moveTo>
                  <a:lnTo>
                    <a:pt x="210" y="12"/>
                  </a:lnTo>
                  <a:lnTo>
                    <a:pt x="210" y="6"/>
                  </a:lnTo>
                  <a:lnTo>
                    <a:pt x="7" y="6"/>
                  </a:lnTo>
                  <a:lnTo>
                    <a:pt x="7" y="12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49" name="Google Shape;149;p14"/>
            <p:cNvSpPr/>
            <p:nvPr/>
          </p:nvSpPr>
          <p:spPr>
            <a:xfrm>
              <a:off x="11576880" y="6549480"/>
              <a:ext cx="311760" cy="6480"/>
            </a:xfrm>
            <a:custGeom>
              <a:rect b="b" l="l" r="r" t="t"/>
              <a:pathLst>
                <a:path extrusionOk="0" h="6" w="251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</p:sp>
        <p:sp>
          <p:nvSpPr>
            <p:cNvPr id="150" name="Google Shape;150;p14"/>
            <p:cNvSpPr/>
            <p:nvPr/>
          </p:nvSpPr>
          <p:spPr>
            <a:xfrm>
              <a:off x="11576880" y="6549480"/>
              <a:ext cx="311760" cy="6480"/>
            </a:xfrm>
            <a:custGeom>
              <a:rect b="b" l="l" r="r" t="t"/>
              <a:pathLst>
                <a:path extrusionOk="0" h="6" w="251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151" name="Google Shape;151;p14"/>
            <p:cNvSpPr/>
            <p:nvPr/>
          </p:nvSpPr>
          <p:spPr>
            <a:xfrm>
              <a:off x="11590560" y="6534720"/>
              <a:ext cx="284400" cy="6480"/>
            </a:xfrm>
            <a:custGeom>
              <a:rect b="b" l="l" r="r" t="t"/>
              <a:pathLst>
                <a:path extrusionOk="0" h="6" w="229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</p:sp>
        <p:sp>
          <p:nvSpPr>
            <p:cNvPr id="152" name="Google Shape;152;p14"/>
            <p:cNvSpPr/>
            <p:nvPr/>
          </p:nvSpPr>
          <p:spPr>
            <a:xfrm>
              <a:off x="11590560" y="6534720"/>
              <a:ext cx="284400" cy="6480"/>
            </a:xfrm>
            <a:custGeom>
              <a:rect b="b" l="l" r="r" t="t"/>
              <a:pathLst>
                <a:path extrusionOk="0" h="6" w="229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153" name="Google Shape;153;p14"/>
            <p:cNvSpPr/>
            <p:nvPr/>
          </p:nvSpPr>
          <p:spPr>
            <a:xfrm>
              <a:off x="11606760" y="6521040"/>
              <a:ext cx="252000" cy="6480"/>
            </a:xfrm>
            <a:custGeom>
              <a:rect b="b" l="l" r="r" t="t"/>
              <a:pathLst>
                <a:path extrusionOk="0" h="6" w="203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</p:sp>
        <p:sp>
          <p:nvSpPr>
            <p:cNvPr id="154" name="Google Shape;154;p14"/>
            <p:cNvSpPr/>
            <p:nvPr/>
          </p:nvSpPr>
          <p:spPr>
            <a:xfrm>
              <a:off x="11606760" y="6521040"/>
              <a:ext cx="252000" cy="6480"/>
            </a:xfrm>
            <a:custGeom>
              <a:rect b="b" l="l" r="r" t="t"/>
              <a:pathLst>
                <a:path extrusionOk="0" h="6" w="203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155" name="Google Shape;155;p14"/>
            <p:cNvSpPr/>
            <p:nvPr/>
          </p:nvSpPr>
          <p:spPr>
            <a:xfrm>
              <a:off x="11619000" y="6300360"/>
              <a:ext cx="224640" cy="51120"/>
            </a:xfrm>
            <a:custGeom>
              <a:rect b="b" l="l" r="r" t="t"/>
              <a:pathLst>
                <a:path extrusionOk="0" h="42" w="181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</p:sp>
        <p:sp>
          <p:nvSpPr>
            <p:cNvPr id="156" name="Google Shape;156;p14"/>
            <p:cNvSpPr/>
            <p:nvPr/>
          </p:nvSpPr>
          <p:spPr>
            <a:xfrm>
              <a:off x="11619000" y="6300360"/>
              <a:ext cx="224640" cy="51120"/>
            </a:xfrm>
            <a:custGeom>
              <a:rect b="b" l="l" r="r" t="t"/>
              <a:pathLst>
                <a:path extrusionOk="0" h="42" w="181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</p:spPr>
        </p:sp>
      </p:grpSp>
      <p:sp>
        <p:nvSpPr>
          <p:cNvPr id="157" name="Google Shape;157;p14"/>
          <p:cNvSpPr txBox="1"/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Google Shape;158;p14"/>
          <p:cNvSpPr txBox="1"/>
          <p:nvPr>
            <p:ph idx="1"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Google Shape;208;p27"/>
          <p:cNvCxnSpPr/>
          <p:nvPr/>
        </p:nvCxnSpPr>
        <p:spPr>
          <a:xfrm>
            <a:off x="559080" y="671040"/>
            <a:ext cx="10969920" cy="360"/>
          </a:xfrm>
          <a:prstGeom prst="straightConnector1">
            <a:avLst/>
          </a:prstGeom>
          <a:noFill/>
          <a:ln cap="flat" cmpd="sng" w="126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9" name="Google Shape;209;p27"/>
          <p:cNvSpPr/>
          <p:nvPr/>
        </p:nvSpPr>
        <p:spPr>
          <a:xfrm>
            <a:off x="10133640" y="6100920"/>
            <a:ext cx="1812960" cy="64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0" name="Google Shape;210;p27"/>
          <p:cNvGrpSpPr/>
          <p:nvPr/>
        </p:nvGrpSpPr>
        <p:grpSpPr>
          <a:xfrm>
            <a:off x="11460960" y="6126840"/>
            <a:ext cx="543600" cy="547560"/>
            <a:chOff x="11460960" y="6126840"/>
            <a:chExt cx="543600" cy="547560"/>
          </a:xfrm>
        </p:grpSpPr>
        <p:sp>
          <p:nvSpPr>
            <p:cNvPr id="211" name="Google Shape;211;p27"/>
            <p:cNvSpPr/>
            <p:nvPr/>
          </p:nvSpPr>
          <p:spPr>
            <a:xfrm>
              <a:off x="11460960" y="6126840"/>
              <a:ext cx="543600" cy="547560"/>
            </a:xfrm>
            <a:custGeom>
              <a:rect b="b" l="l" r="r" t="t"/>
              <a:pathLst>
                <a:path extrusionOk="0" h="231" w="231">
                  <a:moveTo>
                    <a:pt x="115" y="231"/>
                  </a:moveTo>
                  <a:cubicBezTo>
                    <a:pt x="52" y="231"/>
                    <a:pt x="0" y="179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1" y="51"/>
                    <a:pt x="231" y="115"/>
                  </a:cubicBezTo>
                  <a:cubicBezTo>
                    <a:pt x="231" y="179"/>
                    <a:pt x="179" y="231"/>
                    <a:pt x="115" y="231"/>
                  </a:cubicBezTo>
                  <a:cubicBezTo>
                    <a:pt x="115" y="231"/>
                    <a:pt x="115" y="231"/>
                    <a:pt x="115" y="231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11470680" y="6136920"/>
              <a:ext cx="524880" cy="527760"/>
            </a:xfrm>
            <a:custGeom>
              <a:rect b="b" l="l" r="r" t="t"/>
              <a:pathLst>
                <a:path extrusionOk="0" h="223" w="223">
                  <a:moveTo>
                    <a:pt x="111" y="223"/>
                  </a:moveTo>
                  <a:cubicBezTo>
                    <a:pt x="50" y="223"/>
                    <a:pt x="0" y="173"/>
                    <a:pt x="0" y="111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3" y="0"/>
                    <a:pt x="223" y="50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lose/>
                  <a:moveTo>
                    <a:pt x="111" y="5"/>
                  </a:moveTo>
                  <a:cubicBezTo>
                    <a:pt x="53" y="5"/>
                    <a:pt x="5" y="52"/>
                    <a:pt x="5" y="111"/>
                  </a:cubicBezTo>
                  <a:cubicBezTo>
                    <a:pt x="5" y="170"/>
                    <a:pt x="53" y="218"/>
                    <a:pt x="111" y="218"/>
                  </a:cubicBezTo>
                  <a:cubicBezTo>
                    <a:pt x="170" y="218"/>
                    <a:pt x="218" y="170"/>
                    <a:pt x="218" y="111"/>
                  </a:cubicBezTo>
                  <a:cubicBezTo>
                    <a:pt x="218" y="52"/>
                    <a:pt x="170" y="5"/>
                    <a:pt x="11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11609280" y="6361200"/>
              <a:ext cx="246960" cy="151200"/>
            </a:xfrm>
            <a:custGeom>
              <a:rect b="b" l="l" r="r" t="t"/>
              <a:pathLst>
                <a:path extrusionOk="0" h="122" w="199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14" name="Google Shape;214;p27"/>
            <p:cNvSpPr/>
            <p:nvPr/>
          </p:nvSpPr>
          <p:spPr>
            <a:xfrm>
              <a:off x="11609280" y="6361200"/>
              <a:ext cx="246960" cy="151200"/>
            </a:xfrm>
            <a:custGeom>
              <a:rect b="b" l="l" r="r" t="t"/>
              <a:pathLst>
                <a:path extrusionOk="0" h="122" w="199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215" name="Google Shape;215;p27"/>
            <p:cNvSpPr/>
            <p:nvPr/>
          </p:nvSpPr>
          <p:spPr>
            <a:xfrm>
              <a:off x="11619000" y="6366240"/>
              <a:ext cx="20160" cy="143640"/>
            </a:xfrm>
            <a:custGeom>
              <a:rect b="b" l="l" r="r" t="t"/>
              <a:pathLst>
                <a:path extrusionOk="0" h="116" w="17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</p:sp>
        <p:sp>
          <p:nvSpPr>
            <p:cNvPr id="216" name="Google Shape;216;p27"/>
            <p:cNvSpPr/>
            <p:nvPr/>
          </p:nvSpPr>
          <p:spPr>
            <a:xfrm>
              <a:off x="11619000" y="6366240"/>
              <a:ext cx="20160" cy="143640"/>
            </a:xfrm>
            <a:custGeom>
              <a:rect b="b" l="l" r="r" t="t"/>
              <a:pathLst>
                <a:path extrusionOk="0" h="116" w="17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217" name="Google Shape;217;p27"/>
            <p:cNvSpPr/>
            <p:nvPr/>
          </p:nvSpPr>
          <p:spPr>
            <a:xfrm>
              <a:off x="11658960" y="6366240"/>
              <a:ext cx="22680" cy="143640"/>
            </a:xfrm>
            <a:custGeom>
              <a:rect b="b" l="l" r="r" t="t"/>
              <a:pathLst>
                <a:path extrusionOk="0" h="116" w="19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</p:sp>
        <p:sp>
          <p:nvSpPr>
            <p:cNvPr id="218" name="Google Shape;218;p27"/>
            <p:cNvSpPr/>
            <p:nvPr/>
          </p:nvSpPr>
          <p:spPr>
            <a:xfrm>
              <a:off x="11658960" y="6366240"/>
              <a:ext cx="22680" cy="143640"/>
            </a:xfrm>
            <a:custGeom>
              <a:rect b="b" l="l" r="r" t="t"/>
              <a:pathLst>
                <a:path extrusionOk="0" h="116" w="19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219" name="Google Shape;219;p27"/>
            <p:cNvSpPr/>
            <p:nvPr/>
          </p:nvSpPr>
          <p:spPr>
            <a:xfrm>
              <a:off x="11701440" y="6366240"/>
              <a:ext cx="20160" cy="143640"/>
            </a:xfrm>
            <a:custGeom>
              <a:rect b="b" l="l" r="r" t="t"/>
              <a:pathLst>
                <a:path extrusionOk="0" h="116" w="17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</p:sp>
        <p:sp>
          <p:nvSpPr>
            <p:cNvPr id="220" name="Google Shape;220;p27"/>
            <p:cNvSpPr/>
            <p:nvPr/>
          </p:nvSpPr>
          <p:spPr>
            <a:xfrm>
              <a:off x="11701440" y="6366240"/>
              <a:ext cx="20160" cy="143640"/>
            </a:xfrm>
            <a:custGeom>
              <a:rect b="b" l="l" r="r" t="t"/>
              <a:pathLst>
                <a:path extrusionOk="0" h="116" w="17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221" name="Google Shape;221;p27"/>
            <p:cNvSpPr/>
            <p:nvPr/>
          </p:nvSpPr>
          <p:spPr>
            <a:xfrm>
              <a:off x="11743920" y="6366240"/>
              <a:ext cx="20160" cy="143640"/>
            </a:xfrm>
            <a:custGeom>
              <a:rect b="b" l="l" r="r" t="t"/>
              <a:pathLst>
                <a:path extrusionOk="0" h="116" w="17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</p:sp>
        <p:sp>
          <p:nvSpPr>
            <p:cNvPr id="222" name="Google Shape;222;p27"/>
            <p:cNvSpPr/>
            <p:nvPr/>
          </p:nvSpPr>
          <p:spPr>
            <a:xfrm>
              <a:off x="11743920" y="6366240"/>
              <a:ext cx="20160" cy="143640"/>
            </a:xfrm>
            <a:custGeom>
              <a:rect b="b" l="l" r="r" t="t"/>
              <a:pathLst>
                <a:path extrusionOk="0" h="116" w="17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223" name="Google Shape;223;p27"/>
            <p:cNvSpPr/>
            <p:nvPr/>
          </p:nvSpPr>
          <p:spPr>
            <a:xfrm>
              <a:off x="11783520" y="6366240"/>
              <a:ext cx="22680" cy="143640"/>
            </a:xfrm>
            <a:custGeom>
              <a:rect b="b" l="l" r="r" t="t"/>
              <a:pathLst>
                <a:path extrusionOk="0" h="116" w="19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</p:sp>
        <p:sp>
          <p:nvSpPr>
            <p:cNvPr id="224" name="Google Shape;224;p27"/>
            <p:cNvSpPr/>
            <p:nvPr/>
          </p:nvSpPr>
          <p:spPr>
            <a:xfrm>
              <a:off x="11783520" y="6366240"/>
              <a:ext cx="22680" cy="143640"/>
            </a:xfrm>
            <a:custGeom>
              <a:rect b="b" l="l" r="r" t="t"/>
              <a:pathLst>
                <a:path extrusionOk="0" h="116" w="19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225" name="Google Shape;225;p27"/>
            <p:cNvSpPr/>
            <p:nvPr/>
          </p:nvSpPr>
          <p:spPr>
            <a:xfrm>
              <a:off x="11826000" y="6366240"/>
              <a:ext cx="20160" cy="143640"/>
            </a:xfrm>
            <a:custGeom>
              <a:rect b="b" l="l" r="r" t="t"/>
              <a:pathLst>
                <a:path extrusionOk="0" h="116" w="17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</p:sp>
        <p:sp>
          <p:nvSpPr>
            <p:cNvPr id="226" name="Google Shape;226;p27"/>
            <p:cNvSpPr/>
            <p:nvPr/>
          </p:nvSpPr>
          <p:spPr>
            <a:xfrm>
              <a:off x="11826000" y="6366240"/>
              <a:ext cx="20160" cy="143640"/>
            </a:xfrm>
            <a:custGeom>
              <a:rect b="b" l="l" r="r" t="t"/>
              <a:pathLst>
                <a:path extrusionOk="0" h="116" w="17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227" name="Google Shape;227;p27"/>
            <p:cNvSpPr/>
            <p:nvPr/>
          </p:nvSpPr>
          <p:spPr>
            <a:xfrm>
              <a:off x="11611800" y="6281640"/>
              <a:ext cx="241920" cy="74880"/>
            </a:xfrm>
            <a:custGeom>
              <a:rect b="b" l="l" r="r" t="t"/>
              <a:pathLst>
                <a:path extrusionOk="0" h="61" w="195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</p:sp>
        <p:sp>
          <p:nvSpPr>
            <p:cNvPr id="228" name="Google Shape;228;p27"/>
            <p:cNvSpPr/>
            <p:nvPr/>
          </p:nvSpPr>
          <p:spPr>
            <a:xfrm>
              <a:off x="11611800" y="6281640"/>
              <a:ext cx="241920" cy="74880"/>
            </a:xfrm>
            <a:custGeom>
              <a:rect b="b" l="l" r="r" t="t"/>
              <a:pathLst>
                <a:path extrusionOk="0" h="61" w="195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229" name="Google Shape;229;p27"/>
            <p:cNvSpPr/>
            <p:nvPr/>
          </p:nvSpPr>
          <p:spPr>
            <a:xfrm>
              <a:off x="11609280" y="6279120"/>
              <a:ext cx="246960" cy="81360"/>
            </a:xfrm>
            <a:custGeom>
              <a:rect b="b" l="l" r="r" t="t"/>
              <a:pathLst>
                <a:path extrusionOk="0" h="66" w="199">
                  <a:moveTo>
                    <a:pt x="19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66"/>
                  </a:lnTo>
                  <a:lnTo>
                    <a:pt x="199" y="66"/>
                  </a:lnTo>
                  <a:close/>
                  <a:moveTo>
                    <a:pt x="6" y="59"/>
                  </a:moveTo>
                  <a:lnTo>
                    <a:pt x="193" y="59"/>
                  </a:lnTo>
                  <a:lnTo>
                    <a:pt x="193" y="6"/>
                  </a:lnTo>
                  <a:lnTo>
                    <a:pt x="6" y="6"/>
                  </a:lnTo>
                  <a:lnTo>
                    <a:pt x="6" y="59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30" name="Google Shape;230;p27"/>
            <p:cNvSpPr/>
            <p:nvPr/>
          </p:nvSpPr>
          <p:spPr>
            <a:xfrm>
              <a:off x="11602800" y="6287760"/>
              <a:ext cx="260640" cy="71280"/>
            </a:xfrm>
            <a:custGeom>
              <a:rect b="b" l="l" r="r" t="t"/>
              <a:pathLst>
                <a:path extrusionOk="0" h="58" w="210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</p:sp>
        <p:sp>
          <p:nvSpPr>
            <p:cNvPr id="231" name="Google Shape;231;p27"/>
            <p:cNvSpPr/>
            <p:nvPr/>
          </p:nvSpPr>
          <p:spPr>
            <a:xfrm>
              <a:off x="11602800" y="6287760"/>
              <a:ext cx="260640" cy="71280"/>
            </a:xfrm>
            <a:custGeom>
              <a:rect b="b" l="l" r="r" t="t"/>
              <a:pathLst>
                <a:path extrusionOk="0" h="58" w="210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232" name="Google Shape;232;p27"/>
            <p:cNvSpPr/>
            <p:nvPr/>
          </p:nvSpPr>
          <p:spPr>
            <a:xfrm>
              <a:off x="11593080" y="6276600"/>
              <a:ext cx="279360" cy="93600"/>
            </a:xfrm>
            <a:custGeom>
              <a:rect b="b" l="l" r="r" t="t"/>
              <a:pathLst>
                <a:path extrusionOk="0" h="76" w="225">
                  <a:moveTo>
                    <a:pt x="225" y="76"/>
                  </a:moveTo>
                  <a:lnTo>
                    <a:pt x="0" y="76"/>
                  </a:lnTo>
                  <a:lnTo>
                    <a:pt x="0" y="53"/>
                  </a:lnTo>
                  <a:lnTo>
                    <a:pt x="112" y="0"/>
                  </a:lnTo>
                  <a:lnTo>
                    <a:pt x="225" y="53"/>
                  </a:lnTo>
                  <a:lnTo>
                    <a:pt x="225" y="76"/>
                  </a:lnTo>
                  <a:lnTo>
                    <a:pt x="225" y="76"/>
                  </a:lnTo>
                  <a:close/>
                  <a:moveTo>
                    <a:pt x="28" y="59"/>
                  </a:moveTo>
                  <a:lnTo>
                    <a:pt x="197" y="59"/>
                  </a:lnTo>
                  <a:lnTo>
                    <a:pt x="112" y="19"/>
                  </a:lnTo>
                  <a:lnTo>
                    <a:pt x="28" y="59"/>
                  </a:ln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33" name="Google Shape;233;p27"/>
            <p:cNvSpPr/>
            <p:nvPr/>
          </p:nvSpPr>
          <p:spPr>
            <a:xfrm>
              <a:off x="11600280" y="6286680"/>
              <a:ext cx="265680" cy="76320"/>
            </a:xfrm>
            <a:custGeom>
              <a:rect b="b" l="l" r="r" t="t"/>
              <a:pathLst>
                <a:path extrusionOk="0" h="62" w="214">
                  <a:moveTo>
                    <a:pt x="214" y="62"/>
                  </a:moveTo>
                  <a:lnTo>
                    <a:pt x="0" y="62"/>
                  </a:lnTo>
                  <a:lnTo>
                    <a:pt x="0" y="49"/>
                  </a:lnTo>
                  <a:lnTo>
                    <a:pt x="106" y="0"/>
                  </a:lnTo>
                  <a:lnTo>
                    <a:pt x="214" y="49"/>
                  </a:lnTo>
                  <a:lnTo>
                    <a:pt x="214" y="62"/>
                  </a:lnTo>
                  <a:lnTo>
                    <a:pt x="214" y="62"/>
                  </a:lnTo>
                  <a:close/>
                  <a:moveTo>
                    <a:pt x="5" y="57"/>
                  </a:moveTo>
                  <a:lnTo>
                    <a:pt x="208" y="57"/>
                  </a:lnTo>
                  <a:lnTo>
                    <a:pt x="208" y="53"/>
                  </a:lnTo>
                  <a:lnTo>
                    <a:pt x="106" y="5"/>
                  </a:lnTo>
                  <a:lnTo>
                    <a:pt x="5" y="53"/>
                  </a:lnTo>
                  <a:lnTo>
                    <a:pt x="5" y="57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</p:sp>
        <p:sp>
          <p:nvSpPr>
            <p:cNvPr id="234" name="Google Shape;234;p27"/>
            <p:cNvSpPr/>
            <p:nvPr/>
          </p:nvSpPr>
          <p:spPr>
            <a:xfrm>
              <a:off x="11621520" y="6200640"/>
              <a:ext cx="222120" cy="79920"/>
            </a:xfrm>
            <a:custGeom>
              <a:rect b="b" l="l" r="r" t="t"/>
              <a:pathLst>
                <a:path extrusionOk="0" h="34" w="95">
                  <a:moveTo>
                    <a:pt x="48" y="0"/>
                  </a:moveTo>
                  <a:cubicBezTo>
                    <a:pt x="25" y="0"/>
                    <a:pt x="7" y="14"/>
                    <a:pt x="0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88" y="14"/>
                    <a:pt x="70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11616480" y="6195600"/>
              <a:ext cx="232200" cy="90000"/>
            </a:xfrm>
            <a:custGeom>
              <a:rect b="b" l="l" r="r" t="t"/>
              <a:pathLst>
                <a:path extrusionOk="0" h="38" w="99">
                  <a:moveTo>
                    <a:pt x="99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7" y="14"/>
                    <a:pt x="27" y="0"/>
                    <a:pt x="50" y="0"/>
                  </a:cubicBezTo>
                  <a:cubicBezTo>
                    <a:pt x="72" y="0"/>
                    <a:pt x="92" y="14"/>
                    <a:pt x="99" y="36"/>
                  </a:cubicBezTo>
                  <a:cubicBezTo>
                    <a:pt x="99" y="38"/>
                    <a:pt x="99" y="38"/>
                    <a:pt x="99" y="38"/>
                  </a:cubicBezTo>
                  <a:close/>
                  <a:moveTo>
                    <a:pt x="4" y="35"/>
                  </a:moveTo>
                  <a:cubicBezTo>
                    <a:pt x="95" y="35"/>
                    <a:pt x="95" y="35"/>
                    <a:pt x="95" y="35"/>
                  </a:cubicBezTo>
                  <a:cubicBezTo>
                    <a:pt x="87" y="16"/>
                    <a:pt x="70" y="4"/>
                    <a:pt x="50" y="4"/>
                  </a:cubicBezTo>
                  <a:cubicBezTo>
                    <a:pt x="29" y="4"/>
                    <a:pt x="12" y="16"/>
                    <a:pt x="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11703960" y="6176880"/>
              <a:ext cx="57600" cy="25200"/>
            </a:xfrm>
            <a:custGeom>
              <a:rect b="b" l="l" r="r" t="t"/>
              <a:pathLst>
                <a:path extrusionOk="0" h="21" w="47">
                  <a:moveTo>
                    <a:pt x="47" y="21"/>
                  </a:moveTo>
                  <a:lnTo>
                    <a:pt x="40" y="21"/>
                  </a:lnTo>
                  <a:lnTo>
                    <a:pt x="40" y="11"/>
                  </a:lnTo>
                  <a:lnTo>
                    <a:pt x="23" y="6"/>
                  </a:lnTo>
                  <a:lnTo>
                    <a:pt x="8" y="11"/>
                  </a:lnTo>
                  <a:lnTo>
                    <a:pt x="8" y="21"/>
                  </a:lnTo>
                  <a:lnTo>
                    <a:pt x="0" y="21"/>
                  </a:lnTo>
                  <a:lnTo>
                    <a:pt x="0" y="6"/>
                  </a:lnTo>
                  <a:lnTo>
                    <a:pt x="23" y="0"/>
                  </a:lnTo>
                  <a:lnTo>
                    <a:pt x="47" y="6"/>
                  </a:lnTo>
                  <a:lnTo>
                    <a:pt x="47" y="21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37" name="Google Shape;237;p27"/>
            <p:cNvSpPr/>
            <p:nvPr/>
          </p:nvSpPr>
          <p:spPr>
            <a:xfrm>
              <a:off x="11571840" y="6544800"/>
              <a:ext cx="321840" cy="15120"/>
            </a:xfrm>
            <a:custGeom>
              <a:rect b="b" l="l" r="r" t="t"/>
              <a:pathLst>
                <a:path extrusionOk="0" h="13" w="259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38" name="Google Shape;238;p27"/>
            <p:cNvSpPr/>
            <p:nvPr/>
          </p:nvSpPr>
          <p:spPr>
            <a:xfrm>
              <a:off x="11571840" y="6544800"/>
              <a:ext cx="321840" cy="15120"/>
            </a:xfrm>
            <a:custGeom>
              <a:rect b="b" l="l" r="r" t="t"/>
              <a:pathLst>
                <a:path extrusionOk="0" h="13" w="259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239" name="Google Shape;239;p27"/>
            <p:cNvSpPr/>
            <p:nvPr/>
          </p:nvSpPr>
          <p:spPr>
            <a:xfrm>
              <a:off x="11566800" y="6542280"/>
              <a:ext cx="331920" cy="22680"/>
            </a:xfrm>
            <a:custGeom>
              <a:rect b="b" l="l" r="r" t="t"/>
              <a:pathLst>
                <a:path extrusionOk="0" h="19" w="267">
                  <a:moveTo>
                    <a:pt x="26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19"/>
                  </a:lnTo>
                  <a:lnTo>
                    <a:pt x="267" y="19"/>
                  </a:lnTo>
                  <a:close/>
                  <a:moveTo>
                    <a:pt x="8" y="12"/>
                  </a:moveTo>
                  <a:lnTo>
                    <a:pt x="259" y="12"/>
                  </a:lnTo>
                  <a:lnTo>
                    <a:pt x="259" y="6"/>
                  </a:lnTo>
                  <a:lnTo>
                    <a:pt x="8" y="6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40" name="Google Shape;240;p27"/>
            <p:cNvSpPr/>
            <p:nvPr/>
          </p:nvSpPr>
          <p:spPr>
            <a:xfrm>
              <a:off x="11588040" y="6531120"/>
              <a:ext cx="291960" cy="12600"/>
            </a:xfrm>
            <a:custGeom>
              <a:rect b="b" l="l" r="r" t="t"/>
              <a:pathLst>
                <a:path extrusionOk="0" h="11" w="235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41" name="Google Shape;241;p27"/>
            <p:cNvSpPr/>
            <p:nvPr/>
          </p:nvSpPr>
          <p:spPr>
            <a:xfrm>
              <a:off x="11588040" y="6531120"/>
              <a:ext cx="291960" cy="12600"/>
            </a:xfrm>
            <a:custGeom>
              <a:rect b="b" l="l" r="r" t="t"/>
              <a:pathLst>
                <a:path extrusionOk="0" h="11" w="235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242" name="Google Shape;242;p27"/>
            <p:cNvSpPr/>
            <p:nvPr/>
          </p:nvSpPr>
          <p:spPr>
            <a:xfrm>
              <a:off x="11583000" y="6526080"/>
              <a:ext cx="299520" cy="22680"/>
            </a:xfrm>
            <a:custGeom>
              <a:rect b="b" l="l" r="r" t="t"/>
              <a:pathLst>
                <a:path extrusionOk="0" h="19" w="241">
                  <a:moveTo>
                    <a:pt x="241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9"/>
                  </a:lnTo>
                  <a:lnTo>
                    <a:pt x="241" y="19"/>
                  </a:lnTo>
                  <a:close/>
                  <a:moveTo>
                    <a:pt x="6" y="13"/>
                  </a:moveTo>
                  <a:lnTo>
                    <a:pt x="235" y="13"/>
                  </a:lnTo>
                  <a:lnTo>
                    <a:pt x="235" y="7"/>
                  </a:lnTo>
                  <a:lnTo>
                    <a:pt x="6" y="7"/>
                  </a:lnTo>
                  <a:lnTo>
                    <a:pt x="6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43" name="Google Shape;243;p27"/>
            <p:cNvSpPr/>
            <p:nvPr/>
          </p:nvSpPr>
          <p:spPr>
            <a:xfrm>
              <a:off x="11602800" y="6513480"/>
              <a:ext cx="260640" cy="16200"/>
            </a:xfrm>
            <a:custGeom>
              <a:rect b="b" l="l" r="r" t="t"/>
              <a:pathLst>
                <a:path extrusionOk="0" h="14" w="210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44" name="Google Shape;244;p27"/>
            <p:cNvSpPr/>
            <p:nvPr/>
          </p:nvSpPr>
          <p:spPr>
            <a:xfrm>
              <a:off x="11602800" y="6513480"/>
              <a:ext cx="260640" cy="16200"/>
            </a:xfrm>
            <a:custGeom>
              <a:rect b="b" l="l" r="r" t="t"/>
              <a:pathLst>
                <a:path extrusionOk="0" h="14" w="210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245" name="Google Shape;245;p27"/>
            <p:cNvSpPr/>
            <p:nvPr/>
          </p:nvSpPr>
          <p:spPr>
            <a:xfrm>
              <a:off x="11597760" y="6510960"/>
              <a:ext cx="269280" cy="22680"/>
            </a:xfrm>
            <a:custGeom>
              <a:rect b="b" l="l" r="r" t="t"/>
              <a:pathLst>
                <a:path extrusionOk="0" h="19" w="217">
                  <a:moveTo>
                    <a:pt x="21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19"/>
                  </a:lnTo>
                  <a:lnTo>
                    <a:pt x="217" y="19"/>
                  </a:lnTo>
                  <a:close/>
                  <a:moveTo>
                    <a:pt x="7" y="12"/>
                  </a:moveTo>
                  <a:lnTo>
                    <a:pt x="210" y="12"/>
                  </a:lnTo>
                  <a:lnTo>
                    <a:pt x="210" y="6"/>
                  </a:lnTo>
                  <a:lnTo>
                    <a:pt x="7" y="6"/>
                  </a:lnTo>
                  <a:lnTo>
                    <a:pt x="7" y="12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46" name="Google Shape;246;p27"/>
            <p:cNvSpPr/>
            <p:nvPr/>
          </p:nvSpPr>
          <p:spPr>
            <a:xfrm>
              <a:off x="11576880" y="6549480"/>
              <a:ext cx="311760" cy="6480"/>
            </a:xfrm>
            <a:custGeom>
              <a:rect b="b" l="l" r="r" t="t"/>
              <a:pathLst>
                <a:path extrusionOk="0" h="6" w="251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</p:sp>
        <p:sp>
          <p:nvSpPr>
            <p:cNvPr id="247" name="Google Shape;247;p27"/>
            <p:cNvSpPr/>
            <p:nvPr/>
          </p:nvSpPr>
          <p:spPr>
            <a:xfrm>
              <a:off x="11576880" y="6549480"/>
              <a:ext cx="311760" cy="6480"/>
            </a:xfrm>
            <a:custGeom>
              <a:rect b="b" l="l" r="r" t="t"/>
              <a:pathLst>
                <a:path extrusionOk="0" h="6" w="251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248" name="Google Shape;248;p27"/>
            <p:cNvSpPr/>
            <p:nvPr/>
          </p:nvSpPr>
          <p:spPr>
            <a:xfrm>
              <a:off x="11590560" y="6534720"/>
              <a:ext cx="284400" cy="6480"/>
            </a:xfrm>
            <a:custGeom>
              <a:rect b="b" l="l" r="r" t="t"/>
              <a:pathLst>
                <a:path extrusionOk="0" h="6" w="229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</p:sp>
        <p:sp>
          <p:nvSpPr>
            <p:cNvPr id="249" name="Google Shape;249;p27"/>
            <p:cNvSpPr/>
            <p:nvPr/>
          </p:nvSpPr>
          <p:spPr>
            <a:xfrm>
              <a:off x="11590560" y="6534720"/>
              <a:ext cx="284400" cy="6480"/>
            </a:xfrm>
            <a:custGeom>
              <a:rect b="b" l="l" r="r" t="t"/>
              <a:pathLst>
                <a:path extrusionOk="0" h="6" w="229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250" name="Google Shape;250;p27"/>
            <p:cNvSpPr/>
            <p:nvPr/>
          </p:nvSpPr>
          <p:spPr>
            <a:xfrm>
              <a:off x="11606760" y="6521040"/>
              <a:ext cx="252000" cy="6480"/>
            </a:xfrm>
            <a:custGeom>
              <a:rect b="b" l="l" r="r" t="t"/>
              <a:pathLst>
                <a:path extrusionOk="0" h="6" w="203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</p:sp>
        <p:sp>
          <p:nvSpPr>
            <p:cNvPr id="251" name="Google Shape;251;p27"/>
            <p:cNvSpPr/>
            <p:nvPr/>
          </p:nvSpPr>
          <p:spPr>
            <a:xfrm>
              <a:off x="11606760" y="6521040"/>
              <a:ext cx="252000" cy="6480"/>
            </a:xfrm>
            <a:custGeom>
              <a:rect b="b" l="l" r="r" t="t"/>
              <a:pathLst>
                <a:path extrusionOk="0" h="6" w="203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252" name="Google Shape;252;p27"/>
            <p:cNvSpPr/>
            <p:nvPr/>
          </p:nvSpPr>
          <p:spPr>
            <a:xfrm>
              <a:off x="11619000" y="6300360"/>
              <a:ext cx="224640" cy="51120"/>
            </a:xfrm>
            <a:custGeom>
              <a:rect b="b" l="l" r="r" t="t"/>
              <a:pathLst>
                <a:path extrusionOk="0" h="42" w="181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</p:sp>
        <p:sp>
          <p:nvSpPr>
            <p:cNvPr id="253" name="Google Shape;253;p27"/>
            <p:cNvSpPr/>
            <p:nvPr/>
          </p:nvSpPr>
          <p:spPr>
            <a:xfrm>
              <a:off x="11619000" y="6300360"/>
              <a:ext cx="224640" cy="51120"/>
            </a:xfrm>
            <a:custGeom>
              <a:rect b="b" l="l" r="r" t="t"/>
              <a:pathLst>
                <a:path extrusionOk="0" h="42" w="181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</p:spPr>
        </p:sp>
      </p:grpSp>
      <p:sp>
        <p:nvSpPr>
          <p:cNvPr id="254" name="Google Shape;254;p27"/>
          <p:cNvSpPr txBox="1"/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5" name="Google Shape;255;p27"/>
          <p:cNvSpPr txBox="1"/>
          <p:nvPr>
            <p:ph idx="1"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1"/>
          <p:cNvSpPr/>
          <p:nvPr/>
        </p:nvSpPr>
        <p:spPr>
          <a:xfrm>
            <a:off x="515880" y="152280"/>
            <a:ext cx="8835120" cy="11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FFFFFF"/>
                </a:solidFill>
              </a:rPr>
              <a:t>GGPLOT AND PLOTLY DEMO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41"/>
          <p:cNvSpPr/>
          <p:nvPr/>
        </p:nvSpPr>
        <p:spPr>
          <a:xfrm>
            <a:off x="515880" y="1405440"/>
            <a:ext cx="88560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FFFFFF"/>
                </a:solidFill>
              </a:rPr>
              <a:t>Hank Dorsey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2"/>
          <p:cNvSpPr/>
          <p:nvPr/>
        </p:nvSpPr>
        <p:spPr>
          <a:xfrm>
            <a:off x="838075" y="960475"/>
            <a:ext cx="5358600" cy="56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-127440" lvl="0" marL="1285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/>
              <a:t>   </a:t>
            </a:r>
            <a:r>
              <a:rPr lang="en-US" sz="2400"/>
              <a:t>ggplot2 is a graphical library for creating “declarative graphics” using what ggplot2 calls the Grammar of Graphics</a:t>
            </a:r>
            <a:endParaRPr sz="2400"/>
          </a:p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Two most important elements are the data and the ‘aesthetics’</a:t>
            </a:r>
            <a:endParaRPr sz="2400"/>
          </a:p>
          <a:p>
            <a:pPr indent="-381000" lvl="1" marL="914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Aesthetics (aes) can be thought of as a link between what’s in the data object and what will be displayed on your graph</a:t>
            </a:r>
            <a:endParaRPr sz="2400"/>
          </a:p>
        </p:txBody>
      </p:sp>
      <p:sp>
        <p:nvSpPr>
          <p:cNvPr id="322" name="Google Shape;322;p42"/>
          <p:cNvSpPr/>
          <p:nvPr/>
        </p:nvSpPr>
        <p:spPr>
          <a:xfrm>
            <a:off x="559080" y="256680"/>
            <a:ext cx="10968840" cy="410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0" spcFirstLastPara="1" rIns="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/>
              <a:t>OVERVIEW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3" name="Google Shape;32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4400" y="1252322"/>
            <a:ext cx="3870876" cy="435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3"/>
          <p:cNvSpPr/>
          <p:nvPr/>
        </p:nvSpPr>
        <p:spPr>
          <a:xfrm>
            <a:off x="559080" y="256680"/>
            <a:ext cx="109689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0" spcFirstLastPara="1" rIns="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/>
              <a:t>OVERVIEW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9" name="Google Shape;32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4"/>
          <p:cNvSpPr/>
          <p:nvPr/>
        </p:nvSpPr>
        <p:spPr>
          <a:xfrm>
            <a:off x="559080" y="256680"/>
            <a:ext cx="109689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0" spcFirstLastPara="1" rIns="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/>
              <a:t>OVERVIEW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5" name="Google Shape;33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5"/>
          <p:cNvSpPr/>
          <p:nvPr/>
        </p:nvSpPr>
        <p:spPr>
          <a:xfrm>
            <a:off x="559080" y="256680"/>
            <a:ext cx="109689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0" spcFirstLastPara="1" rIns="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/>
              <a:t>PLOTLY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45"/>
          <p:cNvSpPr/>
          <p:nvPr/>
        </p:nvSpPr>
        <p:spPr>
          <a:xfrm>
            <a:off x="838075" y="960475"/>
            <a:ext cx="5119500" cy="54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-128520" lvl="0" marL="1285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/>
              <a:t>Plotly can be used similarly ggplot, but focuses less on building a cohesive grammar and more on interactivity and high level flexibility</a:t>
            </a:r>
            <a:endParaRPr sz="2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128520" lvl="0" marL="1285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Also available in Python and Javascript, with extremely similar syntax</a:t>
            </a:r>
            <a:endParaRPr sz="2400"/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Can be a good way to explore those languages</a:t>
            </a:r>
            <a:endParaRPr sz="2400"/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Much more fickle than ggplot</a:t>
            </a:r>
            <a:endParaRPr sz="2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Decent industry penetration</a:t>
            </a:r>
            <a:endParaRPr sz="2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342" name="Google Shape;34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6125" y="2872218"/>
            <a:ext cx="4936425" cy="163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6"/>
          <p:cNvSpPr/>
          <p:nvPr/>
        </p:nvSpPr>
        <p:spPr>
          <a:xfrm>
            <a:off x="559080" y="256680"/>
            <a:ext cx="109689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0" spcFirstLastPara="1" rIns="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/>
              <a:t>LINKS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46"/>
          <p:cNvSpPr/>
          <p:nvPr/>
        </p:nvSpPr>
        <p:spPr>
          <a:xfrm>
            <a:off x="828175" y="970375"/>
            <a:ext cx="11103900" cy="54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Box: </a:t>
            </a:r>
            <a:endParaRPr sz="2400"/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Github: https://github.com/HenryDorsey/ggplot_plotly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