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2" r:id="rId5"/>
  </p:sldMasterIdLst>
  <p:sldIdLst>
    <p:sldId id="257" r:id="rId6"/>
    <p:sldId id="274" r:id="rId7"/>
    <p:sldId id="275" r:id="rId8"/>
    <p:sldId id="287" r:id="rId9"/>
    <p:sldId id="288" r:id="rId10"/>
    <p:sldId id="289" r:id="rId11"/>
    <p:sldId id="276" r:id="rId12"/>
    <p:sldId id="272" r:id="rId13"/>
    <p:sldId id="277" r:id="rId14"/>
    <p:sldId id="278" r:id="rId15"/>
    <p:sldId id="291" r:id="rId16"/>
    <p:sldId id="279" r:id="rId17"/>
    <p:sldId id="280" r:id="rId18"/>
    <p:sldId id="284" r:id="rId19"/>
    <p:sldId id="290" r:id="rId20"/>
    <p:sldId id="282" r:id="rId21"/>
    <p:sldId id="283" r:id="rId22"/>
    <p:sldId id="285" r:id="rId23"/>
    <p:sldId id="286" r:id="rId24"/>
  </p:sldIdLst>
  <p:sldSz cx="12192000" cy="6858000"/>
  <p:notesSz cx="6886575" cy="10017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345B8-2CA9-4DB3-9C66-D64F15E0D5DF}" v="122" dt="2020-09-07T05:51:0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SON, CRAIG (PGR)" userId="S::r01cat17@abdn.ac.uk::a7b9b933-1643-4c08-b514-9fcb5856055a" providerId="AD" clId="Web-{023567BD-97C3-0F8D-71D1-83FFBD1BC63C}"/>
    <pc:docChg chg="modSld">
      <pc:chgData name="THOMSON, CRAIG (PGR)" userId="S::r01cat17@abdn.ac.uk::a7b9b933-1643-4c08-b514-9fcb5856055a" providerId="AD" clId="Web-{023567BD-97C3-0F8D-71D1-83FFBD1BC63C}" dt="2020-09-04T09:13:04.497" v="3" actId="20577"/>
      <pc:docMkLst>
        <pc:docMk/>
      </pc:docMkLst>
      <pc:sldChg chg="modSp">
        <pc:chgData name="THOMSON, CRAIG (PGR)" userId="S::r01cat17@abdn.ac.uk::a7b9b933-1643-4c08-b514-9fcb5856055a" providerId="AD" clId="Web-{023567BD-97C3-0F8D-71D1-83FFBD1BC63C}" dt="2020-09-04T09:13:04.497" v="2" actId="20577"/>
        <pc:sldMkLst>
          <pc:docMk/>
          <pc:sldMk cId="2976601009" sldId="283"/>
        </pc:sldMkLst>
        <pc:spChg chg="mod">
          <ac:chgData name="THOMSON, CRAIG (PGR)" userId="S::r01cat17@abdn.ac.uk::a7b9b933-1643-4c08-b514-9fcb5856055a" providerId="AD" clId="Web-{023567BD-97C3-0F8D-71D1-83FFBD1BC63C}" dt="2020-09-04T09:13:04.497" v="2" actId="20577"/>
          <ac:spMkLst>
            <pc:docMk/>
            <pc:sldMk cId="2976601009" sldId="283"/>
            <ac:spMk id="3" creationId="{89743E74-F26D-49E0-81FA-3C89ADB1E362}"/>
          </ac:spMkLst>
        </pc:spChg>
      </pc:sldChg>
    </pc:docChg>
  </pc:docChgLst>
  <pc:docChgLst>
    <pc:chgData name="THOMSON, CRAIG (PGR)" userId="a7b9b933-1643-4c08-b514-9fcb5856055a" providerId="ADAL" clId="{1B4345B8-2CA9-4DB3-9C66-D64F15E0D5DF}"/>
    <pc:docChg chg="undo redo custSel mod addSld delSld modSld sldOrd modMainMaster">
      <pc:chgData name="THOMSON, CRAIG (PGR)" userId="a7b9b933-1643-4c08-b514-9fcb5856055a" providerId="ADAL" clId="{1B4345B8-2CA9-4DB3-9C66-D64F15E0D5DF}" dt="2020-09-07T05:55:41.403" v="5683" actId="20577"/>
      <pc:docMkLst>
        <pc:docMk/>
      </pc:docMkLst>
      <pc:sldChg chg="addSp delSp modSp mod">
        <pc:chgData name="THOMSON, CRAIG (PGR)" userId="a7b9b933-1643-4c08-b514-9fcb5856055a" providerId="ADAL" clId="{1B4345B8-2CA9-4DB3-9C66-D64F15E0D5DF}" dt="2020-09-07T05:51:52.431" v="5579"/>
        <pc:sldMkLst>
          <pc:docMk/>
          <pc:sldMk cId="576090978" sldId="257"/>
        </pc:sldMkLst>
        <pc:spChg chg="mod">
          <ac:chgData name="THOMSON, CRAIG (PGR)" userId="a7b9b933-1643-4c08-b514-9fcb5856055a" providerId="ADAL" clId="{1B4345B8-2CA9-4DB3-9C66-D64F15E0D5DF}" dt="2020-09-03T07:52:09.740" v="3880" actId="14100"/>
          <ac:spMkLst>
            <pc:docMk/>
            <pc:sldMk cId="576090978" sldId="257"/>
            <ac:spMk id="2" creationId="{00000000-0000-0000-0000-000000000000}"/>
          </ac:spMkLst>
        </pc:spChg>
        <pc:spChg chg="mod">
          <ac:chgData name="THOMSON, CRAIG (PGR)" userId="a7b9b933-1643-4c08-b514-9fcb5856055a" providerId="ADAL" clId="{1B4345B8-2CA9-4DB3-9C66-D64F15E0D5DF}" dt="2020-09-07T05:50:20.372" v="5567"/>
          <ac:spMkLst>
            <pc:docMk/>
            <pc:sldMk cId="576090978" sldId="257"/>
            <ac:spMk id="3" creationId="{00000000-0000-0000-0000-000000000000}"/>
          </ac:spMkLst>
        </pc:spChg>
        <pc:spChg chg="add del mod">
          <ac:chgData name="THOMSON, CRAIG (PGR)" userId="a7b9b933-1643-4c08-b514-9fcb5856055a" providerId="ADAL" clId="{1B4345B8-2CA9-4DB3-9C66-D64F15E0D5DF}" dt="2020-09-07T05:51:52.431" v="5579"/>
          <ac:spMkLst>
            <pc:docMk/>
            <pc:sldMk cId="576090978" sldId="257"/>
            <ac:spMk id="4" creationId="{D2977E1E-E93D-466E-9825-D02161564885}"/>
          </ac:spMkLst>
        </pc:spChg>
        <pc:picChg chg="add del mod">
          <ac:chgData name="THOMSON, CRAIG (PGR)" userId="a7b9b933-1643-4c08-b514-9fcb5856055a" providerId="ADAL" clId="{1B4345B8-2CA9-4DB3-9C66-D64F15E0D5DF}" dt="2020-09-03T08:20:46.754" v="4099" actId="478"/>
          <ac:picMkLst>
            <pc:docMk/>
            <pc:sldMk cId="576090978" sldId="257"/>
            <ac:picMk id="5" creationId="{0B913548-8325-474A-85C6-F2C42C23FFE7}"/>
          </ac:picMkLst>
        </pc:picChg>
        <pc:picChg chg="add mod">
          <ac:chgData name="THOMSON, CRAIG (PGR)" userId="a7b9b933-1643-4c08-b514-9fcb5856055a" providerId="ADAL" clId="{1B4345B8-2CA9-4DB3-9C66-D64F15E0D5DF}" dt="2020-09-03T08:20:24.381" v="4094" actId="1076"/>
          <ac:picMkLst>
            <pc:docMk/>
            <pc:sldMk cId="576090978" sldId="257"/>
            <ac:picMk id="7" creationId="{4F15EE37-3473-4A7A-A116-509880BA6A49}"/>
          </ac:picMkLst>
        </pc:picChg>
        <pc:picChg chg="add mod">
          <ac:chgData name="THOMSON, CRAIG (PGR)" userId="a7b9b933-1643-4c08-b514-9fcb5856055a" providerId="ADAL" clId="{1B4345B8-2CA9-4DB3-9C66-D64F15E0D5DF}" dt="2020-09-03T08:21:23.606" v="4104" actId="1076"/>
          <ac:picMkLst>
            <pc:docMk/>
            <pc:sldMk cId="576090978" sldId="257"/>
            <ac:picMk id="9" creationId="{C2600CDC-501E-4B32-B8D7-3DE1DCF3D8B8}"/>
          </ac:picMkLst>
        </pc:picChg>
      </pc:sldChg>
      <pc:sldChg chg="addSp delSp modSp mod setBg modClrScheme chgLayout">
        <pc:chgData name="THOMSON, CRAIG (PGR)" userId="a7b9b933-1643-4c08-b514-9fcb5856055a" providerId="ADAL" clId="{1B4345B8-2CA9-4DB3-9C66-D64F15E0D5DF}" dt="2020-09-03T08:24:46.849" v="4139" actId="20577"/>
        <pc:sldMkLst>
          <pc:docMk/>
          <pc:sldMk cId="4193643501" sldId="272"/>
        </pc:sldMkLst>
        <pc:spChg chg="mod ord">
          <ac:chgData name="THOMSON, CRAIG (PGR)" userId="a7b9b933-1643-4c08-b514-9fcb5856055a" providerId="ADAL" clId="{1B4345B8-2CA9-4DB3-9C66-D64F15E0D5DF}" dt="2020-09-03T08:00:24.516" v="3962"/>
          <ac:spMkLst>
            <pc:docMk/>
            <pc:sldMk cId="4193643501" sldId="272"/>
            <ac:spMk id="2" creationId="{77730199-6BEB-48D1-97FF-68362C58C2AC}"/>
          </ac:spMkLst>
        </pc:spChg>
        <pc:spChg chg="add del mod ord">
          <ac:chgData name="THOMSON, CRAIG (PGR)" userId="a7b9b933-1643-4c08-b514-9fcb5856055a" providerId="ADAL" clId="{1B4345B8-2CA9-4DB3-9C66-D64F15E0D5DF}" dt="2020-09-03T08:24:46.849" v="4139" actId="20577"/>
          <ac:spMkLst>
            <pc:docMk/>
            <pc:sldMk cId="4193643501" sldId="272"/>
            <ac:spMk id="3" creationId="{89743E74-F26D-49E0-81FA-3C89ADB1E362}"/>
          </ac:spMkLst>
        </pc:spChg>
        <pc:spChg chg="add del">
          <ac:chgData name="THOMSON, CRAIG (PGR)" userId="a7b9b933-1643-4c08-b514-9fcb5856055a" providerId="ADAL" clId="{1B4345B8-2CA9-4DB3-9C66-D64F15E0D5DF}" dt="2020-09-03T07:56:43.544" v="3912" actId="26606"/>
          <ac:spMkLst>
            <pc:docMk/>
            <pc:sldMk cId="4193643501" sldId="272"/>
            <ac:spMk id="9" creationId="{ADF2AA3E-C714-4E8D-9F46-9E6FFF7FBA36}"/>
          </ac:spMkLst>
        </pc:spChg>
        <pc:graphicFrameChg chg="add del">
          <ac:chgData name="THOMSON, CRAIG (PGR)" userId="a7b9b933-1643-4c08-b514-9fcb5856055a" providerId="ADAL" clId="{1B4345B8-2CA9-4DB3-9C66-D64F15E0D5DF}" dt="2020-09-03T07:56:43.544" v="3912" actId="26606"/>
          <ac:graphicFrameMkLst>
            <pc:docMk/>
            <pc:sldMk cId="4193643501" sldId="272"/>
            <ac:graphicFrameMk id="5" creationId="{5E38F4B6-E181-4F1E-A4A3-E850EB368115}"/>
          </ac:graphicFrameMkLst>
        </pc:graphicFrameChg>
      </pc:sldChg>
      <pc:sldChg chg="addSp delSp modSp mod ord setBg">
        <pc:chgData name="THOMSON, CRAIG (PGR)" userId="a7b9b933-1643-4c08-b514-9fcb5856055a" providerId="ADAL" clId="{1B4345B8-2CA9-4DB3-9C66-D64F15E0D5DF}" dt="2020-09-06T18:22:29.300" v="4568" actId="20577"/>
        <pc:sldMkLst>
          <pc:docMk/>
          <pc:sldMk cId="2763250721" sldId="274"/>
        </pc:sldMkLst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2763250721" sldId="274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6T18:22:29.300" v="4568" actId="20577"/>
          <ac:spMkLst>
            <pc:docMk/>
            <pc:sldMk cId="2763250721" sldId="274"/>
            <ac:spMk id="3" creationId="{89743E74-F26D-49E0-81FA-3C89ADB1E362}"/>
          </ac:spMkLst>
        </pc:spChg>
        <pc:spChg chg="add del">
          <ac:chgData name="THOMSON, CRAIG (PGR)" userId="a7b9b933-1643-4c08-b514-9fcb5856055a" providerId="ADAL" clId="{1B4345B8-2CA9-4DB3-9C66-D64F15E0D5DF}" dt="2020-09-03T07:55:48.390" v="3895" actId="26606"/>
          <ac:spMkLst>
            <pc:docMk/>
            <pc:sldMk cId="2763250721" sldId="274"/>
            <ac:spMk id="8" creationId="{2BD55E05-51A2-4173-A7FA-869DE4F71AC3}"/>
          </ac:spMkLst>
        </pc:spChg>
        <pc:spChg chg="add del">
          <ac:chgData name="THOMSON, CRAIG (PGR)" userId="a7b9b933-1643-4c08-b514-9fcb5856055a" providerId="ADAL" clId="{1B4345B8-2CA9-4DB3-9C66-D64F15E0D5DF}" dt="2020-09-03T07:55:50.844" v="3897" actId="26606"/>
          <ac:spMkLst>
            <pc:docMk/>
            <pc:sldMk cId="2763250721" sldId="274"/>
            <ac:spMk id="10" creationId="{985CD202-E866-43A8-B901-12711AF9FA8B}"/>
          </ac:spMkLst>
        </pc:spChg>
        <pc:spChg chg="add del">
          <ac:chgData name="THOMSON, CRAIG (PGR)" userId="a7b9b933-1643-4c08-b514-9fcb5856055a" providerId="ADAL" clId="{1B4345B8-2CA9-4DB3-9C66-D64F15E0D5DF}" dt="2020-09-03T07:55:50.844" v="3897" actId="26606"/>
          <ac:spMkLst>
            <pc:docMk/>
            <pc:sldMk cId="2763250721" sldId="274"/>
            <ac:spMk id="11" creationId="{72B886CF-D3D5-4CDE-A0D0-35994223D8D7}"/>
          </ac:spMkLst>
        </pc:spChg>
        <pc:spChg chg="add del">
          <ac:chgData name="THOMSON, CRAIG (PGR)" userId="a7b9b933-1643-4c08-b514-9fcb5856055a" providerId="ADAL" clId="{1B4345B8-2CA9-4DB3-9C66-D64F15E0D5DF}" dt="2020-09-03T07:55:50.844" v="3897" actId="26606"/>
          <ac:spMkLst>
            <pc:docMk/>
            <pc:sldMk cId="2763250721" sldId="274"/>
            <ac:spMk id="12" creationId="{CC582B7C-8DDB-4319-B3A9-523724E2C1B3}"/>
          </ac:spMkLst>
        </pc:spChg>
        <pc:spChg chg="add del">
          <ac:chgData name="THOMSON, CRAIG (PGR)" userId="a7b9b933-1643-4c08-b514-9fcb5856055a" providerId="ADAL" clId="{1B4345B8-2CA9-4DB3-9C66-D64F15E0D5DF}" dt="2020-09-03T07:56:42.644" v="3911" actId="26606"/>
          <ac:spMkLst>
            <pc:docMk/>
            <pc:sldMk cId="2763250721" sldId="274"/>
            <ac:spMk id="14" creationId="{2BD55E05-51A2-4173-A7FA-869DE4F71AC3}"/>
          </ac:spMkLst>
        </pc:spChg>
      </pc:sldChg>
      <pc:sldChg chg="addSp delSp modSp add mod ord setBg">
        <pc:chgData name="THOMSON, CRAIG (PGR)" userId="a7b9b933-1643-4c08-b514-9fcb5856055a" providerId="ADAL" clId="{1B4345B8-2CA9-4DB3-9C66-D64F15E0D5DF}" dt="2020-09-06T17:33:16.123" v="4357"/>
        <pc:sldMkLst>
          <pc:docMk/>
          <pc:sldMk cId="3671592344" sldId="275"/>
        </pc:sldMkLst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3671592344" sldId="275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3671592344" sldId="275"/>
            <ac:spMk id="3" creationId="{89743E74-F26D-49E0-81FA-3C89ADB1E362}"/>
          </ac:spMkLst>
        </pc:spChg>
        <pc:spChg chg="add del">
          <ac:chgData name="THOMSON, CRAIG (PGR)" userId="a7b9b933-1643-4c08-b514-9fcb5856055a" providerId="ADAL" clId="{1B4345B8-2CA9-4DB3-9C66-D64F15E0D5DF}" dt="2020-09-03T07:56:41.926" v="3910" actId="26606"/>
          <ac:spMkLst>
            <pc:docMk/>
            <pc:sldMk cId="3671592344" sldId="275"/>
            <ac:spMk id="5" creationId="{7CB4857B-ED7C-444D-9F04-2F885114A1C2}"/>
          </ac:spMkLst>
        </pc:spChg>
        <pc:spChg chg="add del">
          <ac:chgData name="THOMSON, CRAIG (PGR)" userId="a7b9b933-1643-4c08-b514-9fcb5856055a" providerId="ADAL" clId="{1B4345B8-2CA9-4DB3-9C66-D64F15E0D5DF}" dt="2020-09-03T07:56:41.926" v="3910" actId="26606"/>
          <ac:spMkLst>
            <pc:docMk/>
            <pc:sldMk cId="3671592344" sldId="275"/>
            <ac:spMk id="6" creationId="{D18046FB-44EA-4FD8-A585-EA09A319B2D0}"/>
          </ac:spMkLst>
        </pc:spChg>
        <pc:spChg chg="add del">
          <ac:chgData name="THOMSON, CRAIG (PGR)" userId="a7b9b933-1643-4c08-b514-9fcb5856055a" providerId="ADAL" clId="{1B4345B8-2CA9-4DB3-9C66-D64F15E0D5DF}" dt="2020-09-03T07:56:41.926" v="3910" actId="26606"/>
          <ac:spMkLst>
            <pc:docMk/>
            <pc:sldMk cId="3671592344" sldId="275"/>
            <ac:spMk id="7" creationId="{479F5F2B-8B58-4140-AE6A-51F6C67B18D9}"/>
          </ac:spMkLst>
        </pc:spChg>
        <pc:spChg chg="add del">
          <ac:chgData name="THOMSON, CRAIG (PGR)" userId="a7b9b933-1643-4c08-b514-9fcb5856055a" providerId="ADAL" clId="{1B4345B8-2CA9-4DB3-9C66-D64F15E0D5DF}" dt="2020-09-03T07:54:30.480" v="3888" actId="26606"/>
          <ac:spMkLst>
            <pc:docMk/>
            <pc:sldMk cId="3671592344" sldId="275"/>
            <ac:spMk id="8" creationId="{3A93628A-4A26-42A6-859F-D1C95150AD7C}"/>
          </ac:spMkLst>
        </pc:spChg>
        <pc:spChg chg="add del">
          <ac:chgData name="THOMSON, CRAIG (PGR)" userId="a7b9b933-1643-4c08-b514-9fcb5856055a" providerId="ADAL" clId="{1B4345B8-2CA9-4DB3-9C66-D64F15E0D5DF}" dt="2020-09-03T07:54:30.480" v="3888" actId="26606"/>
          <ac:spMkLst>
            <pc:docMk/>
            <pc:sldMk cId="3671592344" sldId="275"/>
            <ac:spMk id="10" creationId="{3532152E-6A17-42D3-9591-5CAC0BFEE60A}"/>
          </ac:spMkLst>
        </pc:spChg>
        <pc:spChg chg="add del">
          <ac:chgData name="THOMSON, CRAIG (PGR)" userId="a7b9b933-1643-4c08-b514-9fcb5856055a" providerId="ADAL" clId="{1B4345B8-2CA9-4DB3-9C66-D64F15E0D5DF}" dt="2020-09-03T07:54:30.480" v="3888" actId="26606"/>
          <ac:spMkLst>
            <pc:docMk/>
            <pc:sldMk cId="3671592344" sldId="275"/>
            <ac:spMk id="12" creationId="{D0D1E45D-067D-4152-BAD5-4265AFF7D099}"/>
          </ac:spMkLst>
        </pc:spChg>
      </pc:sldChg>
      <pc:sldChg chg="addSp delSp modSp add mod ord setBg setClrOvrMap">
        <pc:chgData name="THOMSON, CRAIG (PGR)" userId="a7b9b933-1643-4c08-b514-9fcb5856055a" providerId="ADAL" clId="{1B4345B8-2CA9-4DB3-9C66-D64F15E0D5DF}" dt="2020-09-06T17:33:17.685" v="4359"/>
        <pc:sldMkLst>
          <pc:docMk/>
          <pc:sldMk cId="1015424376" sldId="276"/>
        </pc:sldMkLst>
        <pc:spChg chg="mod">
          <ac:chgData name="THOMSON, CRAIG (PGR)" userId="a7b9b933-1643-4c08-b514-9fcb5856055a" providerId="ADAL" clId="{1B4345B8-2CA9-4DB3-9C66-D64F15E0D5DF}" dt="2020-09-03T08:52:40.271" v="4340" actId="20577"/>
          <ac:spMkLst>
            <pc:docMk/>
            <pc:sldMk cId="1015424376" sldId="276"/>
            <ac:spMk id="2" creationId="{77730199-6BEB-48D1-97FF-68362C58C2AC}"/>
          </ac:spMkLst>
        </pc:spChg>
        <pc:spChg chg="del mod">
          <ac:chgData name="THOMSON, CRAIG (PGR)" userId="a7b9b933-1643-4c08-b514-9fcb5856055a" providerId="ADAL" clId="{1B4345B8-2CA9-4DB3-9C66-D64F15E0D5DF}" dt="2020-09-03T06:36:50.146" v="689"/>
          <ac:spMkLst>
            <pc:docMk/>
            <pc:sldMk cId="1015424376" sldId="276"/>
            <ac:spMk id="3" creationId="{89743E74-F26D-49E0-81FA-3C89ADB1E362}"/>
          </ac:spMkLst>
        </pc:spChg>
        <pc:spChg chg="add mod ord">
          <ac:chgData name="THOMSON, CRAIG (PGR)" userId="a7b9b933-1643-4c08-b514-9fcb5856055a" providerId="ADAL" clId="{1B4345B8-2CA9-4DB3-9C66-D64F15E0D5DF}" dt="2020-09-03T07:56:41.098" v="3909" actId="26606"/>
          <ac:spMkLst>
            <pc:docMk/>
            <pc:sldMk cId="1015424376" sldId="276"/>
            <ac:spMk id="4" creationId="{72CBCB02-86F6-43BB-B4E1-20456589036C}"/>
          </ac:spMkLst>
        </pc:spChg>
        <pc:spChg chg="add mod">
          <ac:chgData name="THOMSON, CRAIG (PGR)" userId="a7b9b933-1643-4c08-b514-9fcb5856055a" providerId="ADAL" clId="{1B4345B8-2CA9-4DB3-9C66-D64F15E0D5DF}" dt="2020-09-03T07:58:10.898" v="3925" actId="1076"/>
          <ac:spMkLst>
            <pc:docMk/>
            <pc:sldMk cId="1015424376" sldId="276"/>
            <ac:spMk id="6" creationId="{384058DB-B1F1-40F6-AA67-521FD63FD1F5}"/>
          </ac:spMkLst>
        </pc:spChg>
        <pc:spChg chg="add del">
          <ac:chgData name="THOMSON, CRAIG (PGR)" userId="a7b9b933-1643-4c08-b514-9fcb5856055a" providerId="ADAL" clId="{1B4345B8-2CA9-4DB3-9C66-D64F15E0D5DF}" dt="2020-09-03T07:56:08.006" v="3901" actId="26606"/>
          <ac:spMkLst>
            <pc:docMk/>
            <pc:sldMk cId="1015424376" sldId="276"/>
            <ac:spMk id="11" creationId="{A3BAF07C-C39E-42EB-BB22-8D46691D9735}"/>
          </ac:spMkLst>
        </pc:spChg>
        <pc:spChg chg="add del">
          <ac:chgData name="THOMSON, CRAIG (PGR)" userId="a7b9b933-1643-4c08-b514-9fcb5856055a" providerId="ADAL" clId="{1B4345B8-2CA9-4DB3-9C66-D64F15E0D5DF}" dt="2020-09-03T07:56:08.006" v="3901" actId="26606"/>
          <ac:spMkLst>
            <pc:docMk/>
            <pc:sldMk cId="1015424376" sldId="276"/>
            <ac:spMk id="34" creationId="{44C110BA-81E8-4247-853A-5F2B93E92E46}"/>
          </ac:spMkLst>
        </pc:spChg>
        <pc:spChg chg="add del">
          <ac:chgData name="THOMSON, CRAIG (PGR)" userId="a7b9b933-1643-4c08-b514-9fcb5856055a" providerId="ADAL" clId="{1B4345B8-2CA9-4DB3-9C66-D64F15E0D5DF}" dt="2020-09-03T07:56:08.951" v="3903" actId="26606"/>
          <ac:spMkLst>
            <pc:docMk/>
            <pc:sldMk cId="1015424376" sldId="276"/>
            <ac:spMk id="36" creationId="{EBF87945-A001-489F-9D9B-7D9435F0B9CA}"/>
          </ac:spMkLst>
        </pc:spChg>
        <pc:spChg chg="add del">
          <ac:chgData name="THOMSON, CRAIG (PGR)" userId="a7b9b933-1643-4c08-b514-9fcb5856055a" providerId="ADAL" clId="{1B4345B8-2CA9-4DB3-9C66-D64F15E0D5DF}" dt="2020-09-03T07:56:41.098" v="3909" actId="26606"/>
          <ac:spMkLst>
            <pc:docMk/>
            <pc:sldMk cId="1015424376" sldId="276"/>
            <ac:spMk id="38" creationId="{A3BAF07C-C39E-42EB-BB22-8D46691D9735}"/>
          </ac:spMkLst>
        </pc:spChg>
        <pc:spChg chg="add del">
          <ac:chgData name="THOMSON, CRAIG (PGR)" userId="a7b9b933-1643-4c08-b514-9fcb5856055a" providerId="ADAL" clId="{1B4345B8-2CA9-4DB3-9C66-D64F15E0D5DF}" dt="2020-09-03T07:56:41.098" v="3909" actId="26606"/>
          <ac:spMkLst>
            <pc:docMk/>
            <pc:sldMk cId="1015424376" sldId="276"/>
            <ac:spMk id="40" creationId="{44C110BA-81E8-4247-853A-5F2B93E92E46}"/>
          </ac:spMkLst>
        </pc:spChg>
        <pc:grpChg chg="add del">
          <ac:chgData name="THOMSON, CRAIG (PGR)" userId="a7b9b933-1643-4c08-b514-9fcb5856055a" providerId="ADAL" clId="{1B4345B8-2CA9-4DB3-9C66-D64F15E0D5DF}" dt="2020-09-03T07:56:08.006" v="3901" actId="26606"/>
          <ac:grpSpMkLst>
            <pc:docMk/>
            <pc:sldMk cId="1015424376" sldId="276"/>
            <ac:grpSpMk id="13" creationId="{D8E9CF54-0466-4261-9E62-0249E60E1886}"/>
          </ac:grpSpMkLst>
        </pc:grpChg>
        <pc:grpChg chg="add del">
          <ac:chgData name="THOMSON, CRAIG (PGR)" userId="a7b9b933-1643-4c08-b514-9fcb5856055a" providerId="ADAL" clId="{1B4345B8-2CA9-4DB3-9C66-D64F15E0D5DF}" dt="2020-09-03T07:56:41.098" v="3909" actId="26606"/>
          <ac:grpSpMkLst>
            <pc:docMk/>
            <pc:sldMk cId="1015424376" sldId="276"/>
            <ac:grpSpMk id="39" creationId="{D8E9CF54-0466-4261-9E62-0249E60E1886}"/>
          </ac:grpSpMkLst>
        </pc:grpChg>
        <pc:picChg chg="add mod">
          <ac:chgData name="THOMSON, CRAIG (PGR)" userId="a7b9b933-1643-4c08-b514-9fcb5856055a" providerId="ADAL" clId="{1B4345B8-2CA9-4DB3-9C66-D64F15E0D5DF}" dt="2020-09-03T08:01:17.137" v="3965" actId="208"/>
          <ac:picMkLst>
            <pc:docMk/>
            <pc:sldMk cId="1015424376" sldId="276"/>
            <ac:picMk id="5" creationId="{924CEE79-AD68-4E3D-A1B9-AF95B0E84FE7}"/>
          </ac:picMkLst>
        </pc:picChg>
      </pc:sldChg>
      <pc:sldChg chg="addSp delSp modSp add mod ord setBg setClrOvrMap">
        <pc:chgData name="THOMSON, CRAIG (PGR)" userId="a7b9b933-1643-4c08-b514-9fcb5856055a" providerId="ADAL" clId="{1B4345B8-2CA9-4DB3-9C66-D64F15E0D5DF}" dt="2020-09-07T05:53:06.299" v="5596" actId="20577"/>
        <pc:sldMkLst>
          <pc:docMk/>
          <pc:sldMk cId="1081616465" sldId="277"/>
        </pc:sldMkLst>
        <pc:spChg chg="mod">
          <ac:chgData name="THOMSON, CRAIG (PGR)" userId="a7b9b933-1643-4c08-b514-9fcb5856055a" providerId="ADAL" clId="{1B4345B8-2CA9-4DB3-9C66-D64F15E0D5DF}" dt="2020-09-07T05:53:06.299" v="5596" actId="20577"/>
          <ac:spMkLst>
            <pc:docMk/>
            <pc:sldMk cId="1081616465" sldId="277"/>
            <ac:spMk id="2" creationId="{77730199-6BEB-48D1-97FF-68362C58C2AC}"/>
          </ac:spMkLst>
        </pc:spChg>
        <pc:spChg chg="del mod">
          <ac:chgData name="THOMSON, CRAIG (PGR)" userId="a7b9b933-1643-4c08-b514-9fcb5856055a" providerId="ADAL" clId="{1B4345B8-2CA9-4DB3-9C66-D64F15E0D5DF}" dt="2020-09-03T06:59:16.941" v="1238" actId="478"/>
          <ac:spMkLst>
            <pc:docMk/>
            <pc:sldMk cId="1081616465" sldId="277"/>
            <ac:spMk id="3" creationId="{89743E74-F26D-49E0-81FA-3C89ADB1E362}"/>
          </ac:spMkLst>
        </pc:spChg>
        <pc:spChg chg="add del">
          <ac:chgData name="THOMSON, CRAIG (PGR)" userId="a7b9b933-1643-4c08-b514-9fcb5856055a" providerId="ADAL" clId="{1B4345B8-2CA9-4DB3-9C66-D64F15E0D5DF}" dt="2020-09-03T07:56:39.353" v="3908" actId="26606"/>
          <ac:spMkLst>
            <pc:docMk/>
            <pc:sldMk cId="1081616465" sldId="277"/>
            <ac:spMk id="7" creationId="{66B332A4-D438-4773-A77F-5ED49A448D9D}"/>
          </ac:spMkLst>
        </pc:spChg>
        <pc:spChg chg="add del">
          <ac:chgData name="THOMSON, CRAIG (PGR)" userId="a7b9b933-1643-4c08-b514-9fcb5856055a" providerId="ADAL" clId="{1B4345B8-2CA9-4DB3-9C66-D64F15E0D5DF}" dt="2020-09-03T07:56:39.353" v="3908" actId="26606"/>
          <ac:spMkLst>
            <pc:docMk/>
            <pc:sldMk cId="1081616465" sldId="277"/>
            <ac:spMk id="9" creationId="{DF9AD32D-FF05-44F4-BD4D-9CEE89B71EB9}"/>
          </ac:spMkLst>
        </pc:spChg>
      </pc:sldChg>
      <pc:sldChg chg="addSp delSp modSp add mod ord setBg">
        <pc:chgData name="THOMSON, CRAIG (PGR)" userId="a7b9b933-1643-4c08-b514-9fcb5856055a" providerId="ADAL" clId="{1B4345B8-2CA9-4DB3-9C66-D64F15E0D5DF}" dt="2020-09-07T05:54:07.363" v="5632" actId="20577"/>
        <pc:sldMkLst>
          <pc:docMk/>
          <pc:sldMk cId="1287823798" sldId="278"/>
        </pc:sldMkLst>
        <pc:spChg chg="mod">
          <ac:chgData name="THOMSON, CRAIG (PGR)" userId="a7b9b933-1643-4c08-b514-9fcb5856055a" providerId="ADAL" clId="{1B4345B8-2CA9-4DB3-9C66-D64F15E0D5DF}" dt="2020-09-06T18:28:57.759" v="5181" actId="20577"/>
          <ac:spMkLst>
            <pc:docMk/>
            <pc:sldMk cId="1287823798" sldId="278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7T05:54:07.363" v="5632" actId="20577"/>
          <ac:spMkLst>
            <pc:docMk/>
            <pc:sldMk cId="1287823798" sldId="278"/>
            <ac:spMk id="3" creationId="{89743E74-F26D-49E0-81FA-3C89ADB1E362}"/>
          </ac:spMkLst>
        </pc:spChg>
        <pc:spChg chg="add del">
          <ac:chgData name="THOMSON, CRAIG (PGR)" userId="a7b9b933-1643-4c08-b514-9fcb5856055a" providerId="ADAL" clId="{1B4345B8-2CA9-4DB3-9C66-D64F15E0D5DF}" dt="2020-09-03T07:56:38.894" v="3907" actId="26606"/>
          <ac:spMkLst>
            <pc:docMk/>
            <pc:sldMk cId="1287823798" sldId="278"/>
            <ac:spMk id="8" creationId="{7CB4857B-ED7C-444D-9F04-2F885114A1C2}"/>
          </ac:spMkLst>
        </pc:spChg>
        <pc:spChg chg="add del">
          <ac:chgData name="THOMSON, CRAIG (PGR)" userId="a7b9b933-1643-4c08-b514-9fcb5856055a" providerId="ADAL" clId="{1B4345B8-2CA9-4DB3-9C66-D64F15E0D5DF}" dt="2020-09-03T07:56:38.894" v="3907" actId="26606"/>
          <ac:spMkLst>
            <pc:docMk/>
            <pc:sldMk cId="1287823798" sldId="278"/>
            <ac:spMk id="10" creationId="{D18046FB-44EA-4FD8-A585-EA09A319B2D0}"/>
          </ac:spMkLst>
        </pc:spChg>
        <pc:spChg chg="add del">
          <ac:chgData name="THOMSON, CRAIG (PGR)" userId="a7b9b933-1643-4c08-b514-9fcb5856055a" providerId="ADAL" clId="{1B4345B8-2CA9-4DB3-9C66-D64F15E0D5DF}" dt="2020-09-03T07:56:38.894" v="3907" actId="26606"/>
          <ac:spMkLst>
            <pc:docMk/>
            <pc:sldMk cId="1287823798" sldId="278"/>
            <ac:spMk id="12" creationId="{479F5F2B-8B58-4140-AE6A-51F6C67B18D9}"/>
          </ac:spMkLst>
        </pc:spChg>
      </pc:sldChg>
      <pc:sldChg chg="modSp add mod setBg">
        <pc:chgData name="THOMSON, CRAIG (PGR)" userId="a7b9b933-1643-4c08-b514-9fcb5856055a" providerId="ADAL" clId="{1B4345B8-2CA9-4DB3-9C66-D64F15E0D5DF}" dt="2020-09-06T18:31:21.713" v="5361" actId="20577"/>
        <pc:sldMkLst>
          <pc:docMk/>
          <pc:sldMk cId="1483562388" sldId="279"/>
        </pc:sldMkLst>
        <pc:spChg chg="mod">
          <ac:chgData name="THOMSON, CRAIG (PGR)" userId="a7b9b933-1643-4c08-b514-9fcb5856055a" providerId="ADAL" clId="{1B4345B8-2CA9-4DB3-9C66-D64F15E0D5DF}" dt="2020-09-06T18:31:21.713" v="5361" actId="20577"/>
          <ac:spMkLst>
            <pc:docMk/>
            <pc:sldMk cId="1483562388" sldId="279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3T08:19:19.079" v="4083" actId="207"/>
          <ac:spMkLst>
            <pc:docMk/>
            <pc:sldMk cId="1483562388" sldId="279"/>
            <ac:spMk id="3" creationId="{89743E74-F26D-49E0-81FA-3C89ADB1E362}"/>
          </ac:spMkLst>
        </pc:spChg>
      </pc:sldChg>
      <pc:sldChg chg="addSp delSp modSp add mod ord setBg">
        <pc:chgData name="THOMSON, CRAIG (PGR)" userId="a7b9b933-1643-4c08-b514-9fcb5856055a" providerId="ADAL" clId="{1B4345B8-2CA9-4DB3-9C66-D64F15E0D5DF}" dt="2020-09-07T05:54:58.601" v="5639" actId="20577"/>
        <pc:sldMkLst>
          <pc:docMk/>
          <pc:sldMk cId="2316815761" sldId="280"/>
        </pc:sldMkLst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2316815761" sldId="280"/>
            <ac:spMk id="2" creationId="{77730199-6BEB-48D1-97FF-68362C58C2AC}"/>
          </ac:spMkLst>
        </pc:spChg>
        <pc:spChg chg="del mod">
          <ac:chgData name="THOMSON, CRAIG (PGR)" userId="a7b9b933-1643-4c08-b514-9fcb5856055a" providerId="ADAL" clId="{1B4345B8-2CA9-4DB3-9C66-D64F15E0D5DF}" dt="2020-09-03T07:19:01.183" v="2134" actId="478"/>
          <ac:spMkLst>
            <pc:docMk/>
            <pc:sldMk cId="2316815761" sldId="280"/>
            <ac:spMk id="6" creationId="{384058DB-B1F1-40F6-AA67-521FD63FD1F5}"/>
          </ac:spMkLst>
        </pc:spChg>
        <pc:spChg chg="add del mod">
          <ac:chgData name="THOMSON, CRAIG (PGR)" userId="a7b9b933-1643-4c08-b514-9fcb5856055a" providerId="ADAL" clId="{1B4345B8-2CA9-4DB3-9C66-D64F15E0D5DF}" dt="2020-09-03T07:17:43.203" v="2108" actId="478"/>
          <ac:spMkLst>
            <pc:docMk/>
            <pc:sldMk cId="2316815761" sldId="280"/>
            <ac:spMk id="7" creationId="{286CE4F1-EB95-4C88-A453-342C65501A41}"/>
          </ac:spMkLst>
        </pc:spChg>
        <pc:spChg chg="add del mod">
          <ac:chgData name="THOMSON, CRAIG (PGR)" userId="a7b9b933-1643-4c08-b514-9fcb5856055a" providerId="ADAL" clId="{1B4345B8-2CA9-4DB3-9C66-D64F15E0D5DF}" dt="2020-09-03T07:20:24.447" v="2259" actId="478"/>
          <ac:spMkLst>
            <pc:docMk/>
            <pc:sldMk cId="2316815761" sldId="280"/>
            <ac:spMk id="10" creationId="{EBC320A1-B4FC-4628-A98C-B9FBD7DC3EBC}"/>
          </ac:spMkLst>
        </pc:spChg>
        <pc:spChg chg="add mod">
          <ac:chgData name="THOMSON, CRAIG (PGR)" userId="a7b9b933-1643-4c08-b514-9fcb5856055a" providerId="ADAL" clId="{1B4345B8-2CA9-4DB3-9C66-D64F15E0D5DF}" dt="2020-09-07T05:54:58.601" v="5639" actId="20577"/>
          <ac:spMkLst>
            <pc:docMk/>
            <pc:sldMk cId="2316815761" sldId="280"/>
            <ac:spMk id="12" creationId="{7B9689FE-BF58-457C-AEB5-A77D0A8B5EF5}"/>
          </ac:spMkLst>
        </pc:spChg>
        <pc:spChg chg="add mod">
          <ac:chgData name="THOMSON, CRAIG (PGR)" userId="a7b9b933-1643-4c08-b514-9fcb5856055a" providerId="ADAL" clId="{1B4345B8-2CA9-4DB3-9C66-D64F15E0D5DF}" dt="2020-09-03T08:03:04.349" v="4017" actId="1076"/>
          <ac:spMkLst>
            <pc:docMk/>
            <pc:sldMk cId="2316815761" sldId="280"/>
            <ac:spMk id="14" creationId="{78292B3D-57F9-4C17-856B-992722C591F2}"/>
          </ac:spMkLst>
        </pc:spChg>
        <pc:picChg chg="del">
          <ac:chgData name="THOMSON, CRAIG (PGR)" userId="a7b9b933-1643-4c08-b514-9fcb5856055a" providerId="ADAL" clId="{1B4345B8-2CA9-4DB3-9C66-D64F15E0D5DF}" dt="2020-09-03T07:17:17.651" v="2080" actId="478"/>
          <ac:picMkLst>
            <pc:docMk/>
            <pc:sldMk cId="2316815761" sldId="280"/>
            <ac:picMk id="5" creationId="{924CEE79-AD68-4E3D-A1B9-AF95B0E84FE7}"/>
          </ac:picMkLst>
        </pc:picChg>
        <pc:picChg chg="add mod">
          <ac:chgData name="THOMSON, CRAIG (PGR)" userId="a7b9b933-1643-4c08-b514-9fcb5856055a" providerId="ADAL" clId="{1B4345B8-2CA9-4DB3-9C66-D64F15E0D5DF}" dt="2020-09-03T08:01:28.949" v="3968" actId="1076"/>
          <ac:picMkLst>
            <pc:docMk/>
            <pc:sldMk cId="2316815761" sldId="280"/>
            <ac:picMk id="9" creationId="{3D687D0E-770A-4C80-9974-7236CB3566F0}"/>
          </ac:picMkLst>
        </pc:picChg>
      </pc:sldChg>
      <pc:sldChg chg="addSp delSp modSp add del mod ord">
        <pc:chgData name="THOMSON, CRAIG (PGR)" userId="a7b9b933-1643-4c08-b514-9fcb5856055a" providerId="ADAL" clId="{1B4345B8-2CA9-4DB3-9C66-D64F15E0D5DF}" dt="2020-09-03T07:41:29.355" v="3073" actId="47"/>
        <pc:sldMkLst>
          <pc:docMk/>
          <pc:sldMk cId="4071218343" sldId="281"/>
        </pc:sldMkLst>
        <pc:spChg chg="mod">
          <ac:chgData name="THOMSON, CRAIG (PGR)" userId="a7b9b933-1643-4c08-b514-9fcb5856055a" providerId="ADAL" clId="{1B4345B8-2CA9-4DB3-9C66-D64F15E0D5DF}" dt="2020-09-03T07:28:12.598" v="2397" actId="20577"/>
          <ac:spMkLst>
            <pc:docMk/>
            <pc:sldMk cId="4071218343" sldId="281"/>
            <ac:spMk id="2" creationId="{77730199-6BEB-48D1-97FF-68362C58C2AC}"/>
          </ac:spMkLst>
        </pc:spChg>
        <pc:picChg chg="add del mod">
          <ac:chgData name="THOMSON, CRAIG (PGR)" userId="a7b9b933-1643-4c08-b514-9fcb5856055a" providerId="ADAL" clId="{1B4345B8-2CA9-4DB3-9C66-D64F15E0D5DF}" dt="2020-09-03T07:29:20.603" v="2407" actId="21"/>
          <ac:picMkLst>
            <pc:docMk/>
            <pc:sldMk cId="4071218343" sldId="281"/>
            <ac:picMk id="4" creationId="{96102669-B029-45C5-9198-CAFC7BB838FB}"/>
          </ac:picMkLst>
        </pc:picChg>
        <pc:picChg chg="add del mod">
          <ac:chgData name="THOMSON, CRAIG (PGR)" userId="a7b9b933-1643-4c08-b514-9fcb5856055a" providerId="ADAL" clId="{1B4345B8-2CA9-4DB3-9C66-D64F15E0D5DF}" dt="2020-09-03T07:37:30.096" v="2706" actId="21"/>
          <ac:picMkLst>
            <pc:docMk/>
            <pc:sldMk cId="4071218343" sldId="281"/>
            <ac:picMk id="6" creationId="{F4752CBC-9AC8-4818-B887-DECF95BE255E}"/>
          </ac:picMkLst>
        </pc:picChg>
      </pc:sldChg>
      <pc:sldChg chg="addSp delSp modSp add mod ord setBg">
        <pc:chgData name="THOMSON, CRAIG (PGR)" userId="a7b9b933-1643-4c08-b514-9fcb5856055a" providerId="ADAL" clId="{1B4345B8-2CA9-4DB3-9C66-D64F15E0D5DF}" dt="2020-09-06T18:32:43.973" v="5405" actId="20577"/>
        <pc:sldMkLst>
          <pc:docMk/>
          <pc:sldMk cId="3727503103" sldId="282"/>
        </pc:sldMkLst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3727503103" sldId="282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6T18:32:43.973" v="5405" actId="20577"/>
          <ac:spMkLst>
            <pc:docMk/>
            <pc:sldMk cId="3727503103" sldId="282"/>
            <ac:spMk id="3" creationId="{89743E74-F26D-49E0-81FA-3C89ADB1E362}"/>
          </ac:spMkLst>
        </pc:spChg>
        <pc:spChg chg="add mod">
          <ac:chgData name="THOMSON, CRAIG (PGR)" userId="a7b9b933-1643-4c08-b514-9fcb5856055a" providerId="ADAL" clId="{1B4345B8-2CA9-4DB3-9C66-D64F15E0D5DF}" dt="2020-09-03T08:02:22.501" v="3986" actId="1076"/>
          <ac:spMkLst>
            <pc:docMk/>
            <pc:sldMk cId="3727503103" sldId="282"/>
            <ac:spMk id="6" creationId="{223DE028-C542-4FB3-8487-022BFC3FBBC0}"/>
          </ac:spMkLst>
        </pc:spChg>
        <pc:spChg chg="add del">
          <ac:chgData name="THOMSON, CRAIG (PGR)" userId="a7b9b933-1643-4c08-b514-9fcb5856055a" providerId="ADAL" clId="{1B4345B8-2CA9-4DB3-9C66-D64F15E0D5DF}" dt="2020-09-03T07:30:05.841" v="2439" actId="26606"/>
          <ac:spMkLst>
            <pc:docMk/>
            <pc:sldMk cId="3727503103" sldId="282"/>
            <ac:spMk id="10" creationId="{201CC55D-ED54-4C5C-95E6-10947BD1103B}"/>
          </ac:spMkLst>
        </pc:spChg>
        <pc:spChg chg="add del">
          <ac:chgData name="THOMSON, CRAIG (PGR)" userId="a7b9b933-1643-4c08-b514-9fcb5856055a" providerId="ADAL" clId="{1B4345B8-2CA9-4DB3-9C66-D64F15E0D5DF}" dt="2020-09-03T07:30:05.841" v="2439" actId="26606"/>
          <ac:spMkLst>
            <pc:docMk/>
            <pc:sldMk cId="3727503103" sldId="282"/>
            <ac:spMk id="16" creationId="{3873B707-463F-40B0-8227-E8CC6C67EB25}"/>
          </ac:spMkLst>
        </pc:spChg>
        <pc:spChg chg="add del">
          <ac:chgData name="THOMSON, CRAIG (PGR)" userId="a7b9b933-1643-4c08-b514-9fcb5856055a" providerId="ADAL" clId="{1B4345B8-2CA9-4DB3-9C66-D64F15E0D5DF}" dt="2020-09-03T07:30:05.841" v="2439" actId="26606"/>
          <ac:spMkLst>
            <pc:docMk/>
            <pc:sldMk cId="3727503103" sldId="282"/>
            <ac:spMk id="18" creationId="{C13237C8-E62C-4F0D-A318-BD6FB6C2D138}"/>
          </ac:spMkLst>
        </pc:spChg>
        <pc:spChg chg="add del">
          <ac:chgData name="THOMSON, CRAIG (PGR)" userId="a7b9b933-1643-4c08-b514-9fcb5856055a" providerId="ADAL" clId="{1B4345B8-2CA9-4DB3-9C66-D64F15E0D5DF}" dt="2020-09-03T07:30:05.841" v="2439" actId="26606"/>
          <ac:spMkLst>
            <pc:docMk/>
            <pc:sldMk cId="3727503103" sldId="282"/>
            <ac:spMk id="20" creationId="{19C9EAEA-39D0-4B0E-A0EB-51E7B26740B1}"/>
          </ac:spMkLst>
        </pc:spChg>
        <pc:grpChg chg="add del">
          <ac:chgData name="THOMSON, CRAIG (PGR)" userId="a7b9b933-1643-4c08-b514-9fcb5856055a" providerId="ADAL" clId="{1B4345B8-2CA9-4DB3-9C66-D64F15E0D5DF}" dt="2020-09-03T07:30:05.841" v="2439" actId="26606"/>
          <ac:grpSpMkLst>
            <pc:docMk/>
            <pc:sldMk cId="3727503103" sldId="282"/>
            <ac:grpSpMk id="12" creationId="{1DE889C7-FAD6-4397-98E2-05D503484459}"/>
          </ac:grpSpMkLst>
        </pc:grpChg>
        <pc:picChg chg="add mod">
          <ac:chgData name="THOMSON, CRAIG (PGR)" userId="a7b9b933-1643-4c08-b514-9fcb5856055a" providerId="ADAL" clId="{1B4345B8-2CA9-4DB3-9C66-D64F15E0D5DF}" dt="2020-09-03T08:02:19.293" v="3985" actId="1076"/>
          <ac:picMkLst>
            <pc:docMk/>
            <pc:sldMk cId="3727503103" sldId="282"/>
            <ac:picMk id="5" creationId="{6E9D8FAE-A4F1-4E16-BCD4-122EA5755FC8}"/>
          </ac:picMkLst>
        </pc:picChg>
      </pc:sldChg>
      <pc:sldChg chg="addSp delSp modSp add mod setBg">
        <pc:chgData name="THOMSON, CRAIG (PGR)" userId="a7b9b933-1643-4c08-b514-9fcb5856055a" providerId="ADAL" clId="{1B4345B8-2CA9-4DB3-9C66-D64F15E0D5DF}" dt="2020-09-07T05:46:00.095" v="5550" actId="313"/>
        <pc:sldMkLst>
          <pc:docMk/>
          <pc:sldMk cId="2976601009" sldId="283"/>
        </pc:sldMkLst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2976601009" sldId="283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7T05:46:00.095" v="5550" actId="313"/>
          <ac:spMkLst>
            <pc:docMk/>
            <pc:sldMk cId="2976601009" sldId="283"/>
            <ac:spMk id="3" creationId="{89743E74-F26D-49E0-81FA-3C89ADB1E362}"/>
          </ac:spMkLst>
        </pc:spChg>
        <pc:spChg chg="mod">
          <ac:chgData name="THOMSON, CRAIG (PGR)" userId="a7b9b933-1643-4c08-b514-9fcb5856055a" providerId="ADAL" clId="{1B4345B8-2CA9-4DB3-9C66-D64F15E0D5DF}" dt="2020-09-03T08:02:11.559" v="3984" actId="1076"/>
          <ac:spMkLst>
            <pc:docMk/>
            <pc:sldMk cId="2976601009" sldId="283"/>
            <ac:spMk id="6" creationId="{223DE028-C542-4FB3-8487-022BFC3FBBC0}"/>
          </ac:spMkLst>
        </pc:spChg>
        <pc:picChg chg="add mod">
          <ac:chgData name="THOMSON, CRAIG (PGR)" userId="a7b9b933-1643-4c08-b514-9fcb5856055a" providerId="ADAL" clId="{1B4345B8-2CA9-4DB3-9C66-D64F15E0D5DF}" dt="2020-09-03T08:02:07.342" v="3983" actId="1076"/>
          <ac:picMkLst>
            <pc:docMk/>
            <pc:sldMk cId="2976601009" sldId="283"/>
            <ac:picMk id="4" creationId="{54C7F696-DAFF-4A82-B17E-B7E18F72AC29}"/>
          </ac:picMkLst>
        </pc:picChg>
        <pc:picChg chg="del">
          <ac:chgData name="THOMSON, CRAIG (PGR)" userId="a7b9b933-1643-4c08-b514-9fcb5856055a" providerId="ADAL" clId="{1B4345B8-2CA9-4DB3-9C66-D64F15E0D5DF}" dt="2020-09-03T07:37:26.889" v="2705" actId="478"/>
          <ac:picMkLst>
            <pc:docMk/>
            <pc:sldMk cId="2976601009" sldId="283"/>
            <ac:picMk id="5" creationId="{6E9D8FAE-A4F1-4E16-BCD4-122EA5755FC8}"/>
          </ac:picMkLst>
        </pc:picChg>
      </pc:sldChg>
      <pc:sldChg chg="addSp delSp modSp add mod ord setBg">
        <pc:chgData name="THOMSON, CRAIG (PGR)" userId="a7b9b933-1643-4c08-b514-9fcb5856055a" providerId="ADAL" clId="{1B4345B8-2CA9-4DB3-9C66-D64F15E0D5DF}" dt="2020-09-07T05:55:41.403" v="5683" actId="20577"/>
        <pc:sldMkLst>
          <pc:docMk/>
          <pc:sldMk cId="4181951739" sldId="284"/>
        </pc:sldMkLst>
        <pc:spChg chg="mod">
          <ac:chgData name="THOMSON, CRAIG (PGR)" userId="a7b9b933-1643-4c08-b514-9fcb5856055a" providerId="ADAL" clId="{1B4345B8-2CA9-4DB3-9C66-D64F15E0D5DF}" dt="2020-09-03T08:00:24.516" v="3962"/>
          <ac:spMkLst>
            <pc:docMk/>
            <pc:sldMk cId="4181951739" sldId="284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7T05:55:41.403" v="5683" actId="20577"/>
          <ac:spMkLst>
            <pc:docMk/>
            <pc:sldMk cId="4181951739" sldId="284"/>
            <ac:spMk id="3" creationId="{89743E74-F26D-49E0-81FA-3C89ADB1E362}"/>
          </ac:spMkLst>
        </pc:spChg>
        <pc:picChg chg="add del mod">
          <ac:chgData name="THOMSON, CRAIG (PGR)" userId="a7b9b933-1643-4c08-b514-9fcb5856055a" providerId="ADAL" clId="{1B4345B8-2CA9-4DB3-9C66-D64F15E0D5DF}" dt="2020-09-03T07:44:15.745" v="3287" actId="478"/>
          <ac:picMkLst>
            <pc:docMk/>
            <pc:sldMk cId="4181951739" sldId="284"/>
            <ac:picMk id="5" creationId="{7A34209C-06CF-4112-985A-4C55C5D185CD}"/>
          </ac:picMkLst>
        </pc:picChg>
      </pc:sldChg>
      <pc:sldChg chg="modSp add mod setBg">
        <pc:chgData name="THOMSON, CRAIG (PGR)" userId="a7b9b933-1643-4c08-b514-9fcb5856055a" providerId="ADAL" clId="{1B4345B8-2CA9-4DB3-9C66-D64F15E0D5DF}" dt="2020-09-07T05:46:09.421" v="5551" actId="313"/>
        <pc:sldMkLst>
          <pc:docMk/>
          <pc:sldMk cId="2097354966" sldId="285"/>
        </pc:sldMkLst>
        <pc:spChg chg="mod">
          <ac:chgData name="THOMSON, CRAIG (PGR)" userId="a7b9b933-1643-4c08-b514-9fcb5856055a" providerId="ADAL" clId="{1B4345B8-2CA9-4DB3-9C66-D64F15E0D5DF}" dt="2020-09-06T18:34:18.329" v="5466" actId="20577"/>
          <ac:spMkLst>
            <pc:docMk/>
            <pc:sldMk cId="2097354966" sldId="285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7T05:46:09.421" v="5551" actId="313"/>
          <ac:spMkLst>
            <pc:docMk/>
            <pc:sldMk cId="2097354966" sldId="285"/>
            <ac:spMk id="3" creationId="{89743E74-F26D-49E0-81FA-3C89ADB1E362}"/>
          </ac:spMkLst>
        </pc:spChg>
      </pc:sldChg>
      <pc:sldChg chg="addSp delSp modSp add mod ord setBg">
        <pc:chgData name="THOMSON, CRAIG (PGR)" userId="a7b9b933-1643-4c08-b514-9fcb5856055a" providerId="ADAL" clId="{1B4345B8-2CA9-4DB3-9C66-D64F15E0D5DF}" dt="2020-09-06T18:37:45.482" v="5547"/>
        <pc:sldMkLst>
          <pc:docMk/>
          <pc:sldMk cId="3169087476" sldId="286"/>
        </pc:sldMkLst>
        <pc:spChg chg="mod">
          <ac:chgData name="THOMSON, CRAIG (PGR)" userId="a7b9b933-1643-4c08-b514-9fcb5856055a" providerId="ADAL" clId="{1B4345B8-2CA9-4DB3-9C66-D64F15E0D5DF}" dt="2020-09-03T08:03:38.677" v="4030" actId="14100"/>
          <ac:spMkLst>
            <pc:docMk/>
            <pc:sldMk cId="3169087476" sldId="286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3T08:50:19.324" v="4330" actId="20577"/>
          <ac:spMkLst>
            <pc:docMk/>
            <pc:sldMk cId="3169087476" sldId="286"/>
            <ac:spMk id="3" creationId="{89743E74-F26D-49E0-81FA-3C89ADB1E362}"/>
          </ac:spMkLst>
        </pc:spChg>
        <pc:spChg chg="add mod">
          <ac:chgData name="THOMSON, CRAIG (PGR)" userId="a7b9b933-1643-4c08-b514-9fcb5856055a" providerId="ADAL" clId="{1B4345B8-2CA9-4DB3-9C66-D64F15E0D5DF}" dt="2020-09-03T08:03:52.733" v="4043" actId="20577"/>
          <ac:spMkLst>
            <pc:docMk/>
            <pc:sldMk cId="3169087476" sldId="286"/>
            <ac:spMk id="8" creationId="{C7947F30-AA26-4E72-A15A-4F429D3DB47F}"/>
          </ac:spMkLst>
        </pc:spChg>
        <pc:picChg chg="add del mod">
          <ac:chgData name="THOMSON, CRAIG (PGR)" userId="a7b9b933-1643-4c08-b514-9fcb5856055a" providerId="ADAL" clId="{1B4345B8-2CA9-4DB3-9C66-D64F15E0D5DF}" dt="2020-09-03T08:06:21.625" v="4057" actId="478"/>
          <ac:picMkLst>
            <pc:docMk/>
            <pc:sldMk cId="3169087476" sldId="286"/>
            <ac:picMk id="5" creationId="{CBFBE98F-5685-4C6C-8FC0-01980EB757EE}"/>
          </ac:picMkLst>
        </pc:picChg>
        <pc:picChg chg="add mod">
          <ac:chgData name="THOMSON, CRAIG (PGR)" userId="a7b9b933-1643-4c08-b514-9fcb5856055a" providerId="ADAL" clId="{1B4345B8-2CA9-4DB3-9C66-D64F15E0D5DF}" dt="2020-09-03T08:21:54.326" v="4114" actId="1076"/>
          <ac:picMkLst>
            <pc:docMk/>
            <pc:sldMk cId="3169087476" sldId="286"/>
            <ac:picMk id="7" creationId="{37830BFA-FFC5-47AC-B85B-F6F819195973}"/>
          </ac:picMkLst>
        </pc:picChg>
        <pc:picChg chg="add del mod">
          <ac:chgData name="THOMSON, CRAIG (PGR)" userId="a7b9b933-1643-4c08-b514-9fcb5856055a" providerId="ADAL" clId="{1B4345B8-2CA9-4DB3-9C66-D64F15E0D5DF}" dt="2020-09-03T08:05:36.264" v="4052" actId="478"/>
          <ac:picMkLst>
            <pc:docMk/>
            <pc:sldMk cId="3169087476" sldId="286"/>
            <ac:picMk id="10" creationId="{4890F150-6E6F-4A05-A70A-4059C027E44E}"/>
          </ac:picMkLst>
        </pc:picChg>
        <pc:picChg chg="add del mod">
          <ac:chgData name="THOMSON, CRAIG (PGR)" userId="a7b9b933-1643-4c08-b514-9fcb5856055a" providerId="ADAL" clId="{1B4345B8-2CA9-4DB3-9C66-D64F15E0D5DF}" dt="2020-09-03T08:21:28.910" v="4105" actId="478"/>
          <ac:picMkLst>
            <pc:docMk/>
            <pc:sldMk cId="3169087476" sldId="286"/>
            <ac:picMk id="12" creationId="{C4D45C4A-8EA3-4042-AB27-7DD9944E6BB5}"/>
          </ac:picMkLst>
        </pc:picChg>
        <pc:picChg chg="add mod">
          <ac:chgData name="THOMSON, CRAIG (PGR)" userId="a7b9b933-1643-4c08-b514-9fcb5856055a" providerId="ADAL" clId="{1B4345B8-2CA9-4DB3-9C66-D64F15E0D5DF}" dt="2020-09-03T08:21:50.470" v="4113" actId="1076"/>
          <ac:picMkLst>
            <pc:docMk/>
            <pc:sldMk cId="3169087476" sldId="286"/>
            <ac:picMk id="14" creationId="{E0E7A6E4-D4F4-42F3-9BD9-F5C0B1088338}"/>
          </ac:picMkLst>
        </pc:picChg>
      </pc:sldChg>
      <pc:sldChg chg="new del">
        <pc:chgData name="THOMSON, CRAIG (PGR)" userId="a7b9b933-1643-4c08-b514-9fcb5856055a" providerId="ADAL" clId="{1B4345B8-2CA9-4DB3-9C66-D64F15E0D5DF}" dt="2020-09-03T08:51:43.650" v="4332" actId="680"/>
        <pc:sldMkLst>
          <pc:docMk/>
          <pc:sldMk cId="1261566783" sldId="287"/>
        </pc:sldMkLst>
      </pc:sldChg>
      <pc:sldChg chg="modSp add mod ord setBg">
        <pc:chgData name="THOMSON, CRAIG (PGR)" userId="a7b9b933-1643-4c08-b514-9fcb5856055a" providerId="ADAL" clId="{1B4345B8-2CA9-4DB3-9C66-D64F15E0D5DF}" dt="2020-09-06T18:35:32.395" v="5541"/>
        <pc:sldMkLst>
          <pc:docMk/>
          <pc:sldMk cId="3569384683" sldId="287"/>
        </pc:sldMkLst>
        <pc:spChg chg="mod">
          <ac:chgData name="THOMSON, CRAIG (PGR)" userId="a7b9b933-1643-4c08-b514-9fcb5856055a" providerId="ADAL" clId="{1B4345B8-2CA9-4DB3-9C66-D64F15E0D5DF}" dt="2020-09-06T17:36:08.567" v="4396" actId="115"/>
          <ac:spMkLst>
            <pc:docMk/>
            <pc:sldMk cId="3569384683" sldId="287"/>
            <ac:spMk id="3" creationId="{89743E74-F26D-49E0-81FA-3C89ADB1E362}"/>
          </ac:spMkLst>
        </pc:spChg>
      </pc:sldChg>
      <pc:sldChg chg="modSp add mod setBg">
        <pc:chgData name="THOMSON, CRAIG (PGR)" userId="a7b9b933-1643-4c08-b514-9fcb5856055a" providerId="ADAL" clId="{1B4345B8-2CA9-4DB3-9C66-D64F15E0D5DF}" dt="2020-09-06T18:35:35.226" v="5542"/>
        <pc:sldMkLst>
          <pc:docMk/>
          <pc:sldMk cId="610469349" sldId="288"/>
        </pc:sldMkLst>
        <pc:spChg chg="mod">
          <ac:chgData name="THOMSON, CRAIG (PGR)" userId="a7b9b933-1643-4c08-b514-9fcb5856055a" providerId="ADAL" clId="{1B4345B8-2CA9-4DB3-9C66-D64F15E0D5DF}" dt="2020-09-06T17:36:22.610" v="4402" actId="115"/>
          <ac:spMkLst>
            <pc:docMk/>
            <pc:sldMk cId="610469349" sldId="288"/>
            <ac:spMk id="3" creationId="{89743E74-F26D-49E0-81FA-3C89ADB1E362}"/>
          </ac:spMkLst>
        </pc:spChg>
      </pc:sldChg>
      <pc:sldChg chg="modSp add mod ord setBg">
        <pc:chgData name="THOMSON, CRAIG (PGR)" userId="a7b9b933-1643-4c08-b514-9fcb5856055a" providerId="ADAL" clId="{1B4345B8-2CA9-4DB3-9C66-D64F15E0D5DF}" dt="2020-09-06T18:39:29.469" v="5549"/>
        <pc:sldMkLst>
          <pc:docMk/>
          <pc:sldMk cId="512934448" sldId="289"/>
        </pc:sldMkLst>
        <pc:spChg chg="mod">
          <ac:chgData name="THOMSON, CRAIG (PGR)" userId="a7b9b933-1643-4c08-b514-9fcb5856055a" providerId="ADAL" clId="{1B4345B8-2CA9-4DB3-9C66-D64F15E0D5DF}" dt="2020-09-06T17:36:30.718" v="4404" actId="207"/>
          <ac:spMkLst>
            <pc:docMk/>
            <pc:sldMk cId="512934448" sldId="289"/>
            <ac:spMk id="3" creationId="{89743E74-F26D-49E0-81FA-3C89ADB1E362}"/>
          </ac:spMkLst>
        </pc:spChg>
      </pc:sldChg>
      <pc:sldChg chg="modSp add mod ord setBg">
        <pc:chgData name="THOMSON, CRAIG (PGR)" userId="a7b9b933-1643-4c08-b514-9fcb5856055a" providerId="ADAL" clId="{1B4345B8-2CA9-4DB3-9C66-D64F15E0D5DF}" dt="2020-09-06T18:35:46.323" v="5545"/>
        <pc:sldMkLst>
          <pc:docMk/>
          <pc:sldMk cId="3326107599" sldId="290"/>
        </pc:sldMkLst>
        <pc:spChg chg="mod">
          <ac:chgData name="THOMSON, CRAIG (PGR)" userId="a7b9b933-1643-4c08-b514-9fcb5856055a" providerId="ADAL" clId="{1B4345B8-2CA9-4DB3-9C66-D64F15E0D5DF}" dt="2020-09-06T17:57:34.868" v="4563" actId="20577"/>
          <ac:spMkLst>
            <pc:docMk/>
            <pc:sldMk cId="3326107599" sldId="290"/>
            <ac:spMk id="2" creationId="{77730199-6BEB-48D1-97FF-68362C58C2AC}"/>
          </ac:spMkLst>
        </pc:spChg>
      </pc:sldChg>
      <pc:sldChg chg="modSp add mod setBg">
        <pc:chgData name="THOMSON, CRAIG (PGR)" userId="a7b9b933-1643-4c08-b514-9fcb5856055a" providerId="ADAL" clId="{1B4345B8-2CA9-4DB3-9C66-D64F15E0D5DF}" dt="2020-09-06T18:35:42.698" v="5544"/>
        <pc:sldMkLst>
          <pc:docMk/>
          <pc:sldMk cId="2420802536" sldId="291"/>
        </pc:sldMkLst>
        <pc:spChg chg="mod">
          <ac:chgData name="THOMSON, CRAIG (PGR)" userId="a7b9b933-1643-4c08-b514-9fcb5856055a" providerId="ADAL" clId="{1B4345B8-2CA9-4DB3-9C66-D64F15E0D5DF}" dt="2020-09-06T18:29:21.343" v="5199" actId="20577"/>
          <ac:spMkLst>
            <pc:docMk/>
            <pc:sldMk cId="2420802536" sldId="291"/>
            <ac:spMk id="2" creationId="{77730199-6BEB-48D1-97FF-68362C58C2AC}"/>
          </ac:spMkLst>
        </pc:spChg>
        <pc:spChg chg="mod">
          <ac:chgData name="THOMSON, CRAIG (PGR)" userId="a7b9b933-1643-4c08-b514-9fcb5856055a" providerId="ADAL" clId="{1B4345B8-2CA9-4DB3-9C66-D64F15E0D5DF}" dt="2020-09-06T18:30:55.775" v="5332" actId="20577"/>
          <ac:spMkLst>
            <pc:docMk/>
            <pc:sldMk cId="2420802536" sldId="291"/>
            <ac:spMk id="3" creationId="{89743E74-F26D-49E0-81FA-3C89ADB1E362}"/>
          </ac:spMkLst>
        </pc:spChg>
      </pc:sldChg>
      <pc:sldMasterChg chg="modTransition modSldLayout">
        <pc:chgData name="THOMSON, CRAIG (PGR)" userId="a7b9b933-1643-4c08-b514-9fcb5856055a" providerId="ADAL" clId="{1B4345B8-2CA9-4DB3-9C66-D64F15E0D5DF}" dt="2020-09-03T07:58:00.417" v="3920"/>
        <pc:sldMasterMkLst>
          <pc:docMk/>
          <pc:sldMasterMk cId="3400654874" sldId="2147483684"/>
        </pc:sldMasterMkLst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4122924168" sldId="2147483685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1788358102" sldId="2147483686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3050962802" sldId="2147483687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2169426244" sldId="2147483688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686263621" sldId="2147483689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338287449" sldId="2147483690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93109949" sldId="2147483691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1160195551" sldId="2147483692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4160113659" sldId="2147483693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2953664685" sldId="2147483694"/>
          </pc:sldLayoutMkLst>
        </pc:sldLayoutChg>
        <pc:sldLayoutChg chg="modTransition">
          <pc:chgData name="THOMSON, CRAIG (PGR)" userId="a7b9b933-1643-4c08-b514-9fcb5856055a" providerId="ADAL" clId="{1B4345B8-2CA9-4DB3-9C66-D64F15E0D5DF}" dt="2020-09-03T07:58:00.417" v="3920"/>
          <pc:sldLayoutMkLst>
            <pc:docMk/>
            <pc:sldMasterMk cId="3400654874" sldId="2147483684"/>
            <pc:sldLayoutMk cId="3359119028" sldId="2147483695"/>
          </pc:sldLayoutMkLst>
        </pc:sldLayoutChg>
      </pc:sldMasterChg>
      <pc:sldMasterChg chg="addSp delSp modSp mod">
        <pc:chgData name="THOMSON, CRAIG (PGR)" userId="a7b9b933-1643-4c08-b514-9fcb5856055a" providerId="ADAL" clId="{1B4345B8-2CA9-4DB3-9C66-D64F15E0D5DF}" dt="2020-09-03T08:17:55.133" v="4072" actId="1076"/>
        <pc:sldMasterMkLst>
          <pc:docMk/>
          <pc:sldMasterMk cId="720545976" sldId="2147483702"/>
        </pc:sldMasterMkLst>
        <pc:picChg chg="add del">
          <ac:chgData name="THOMSON, CRAIG (PGR)" userId="a7b9b933-1643-4c08-b514-9fcb5856055a" providerId="ADAL" clId="{1B4345B8-2CA9-4DB3-9C66-D64F15E0D5DF}" dt="2020-09-03T08:17:49.735" v="4071" actId="478"/>
          <ac:picMkLst>
            <pc:docMk/>
            <pc:sldMasterMk cId="720545976" sldId="2147483702"/>
            <ac:picMk id="7" creationId="{00000000-0000-0000-0000-000000000000}"/>
          </ac:picMkLst>
        </pc:picChg>
        <pc:picChg chg="add del mod ord">
          <ac:chgData name="THOMSON, CRAIG (PGR)" userId="a7b9b933-1643-4c08-b514-9fcb5856055a" providerId="ADAL" clId="{1B4345B8-2CA9-4DB3-9C66-D64F15E0D5DF}" dt="2020-09-03T08:16:07.984" v="4068"/>
          <ac:picMkLst>
            <pc:docMk/>
            <pc:sldMasterMk cId="720545976" sldId="2147483702"/>
            <ac:picMk id="11" creationId="{3EDEA119-352E-4FD8-9BCC-A996CD470C48}"/>
          </ac:picMkLst>
        </pc:picChg>
        <pc:picChg chg="add mod">
          <ac:chgData name="THOMSON, CRAIG (PGR)" userId="a7b9b933-1643-4c08-b514-9fcb5856055a" providerId="ADAL" clId="{1B4345B8-2CA9-4DB3-9C66-D64F15E0D5DF}" dt="2020-09-03T08:17:55.133" v="4072" actId="1076"/>
          <ac:picMkLst>
            <pc:docMk/>
            <pc:sldMasterMk cId="720545976" sldId="2147483702"/>
            <ac:picMk id="13" creationId="{6A1F15A8-A137-4B38-8766-C84C7C0E6404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0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63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4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8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0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00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258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30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89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47E7-0F20-462B-B2A5-0A5EEDEB193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DC2-E9DD-44BB-94E5-A1228A531D3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1F15A8-A137-4B38-8766-C84C7C0E64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lgcat/sport_sett_basketbal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188641"/>
            <a:ext cx="6109320" cy="2091264"/>
          </a:xfrm>
        </p:spPr>
        <p:txBody>
          <a:bodyPr>
            <a:normAutofit/>
          </a:bodyPr>
          <a:lstStyle/>
          <a:p>
            <a:r>
              <a:rPr lang="en-US" dirty="0"/>
              <a:t>SportSett:Basketball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279905"/>
            <a:ext cx="5486400" cy="1637113"/>
          </a:xfrm>
        </p:spPr>
        <p:txBody>
          <a:bodyPr>
            <a:normAutofit/>
          </a:bodyPr>
          <a:lstStyle/>
          <a:p>
            <a:r>
              <a:rPr lang="en-GB" dirty="0"/>
              <a:t>A robust and maintainable dataset for Natural Language Generation</a:t>
            </a:r>
          </a:p>
          <a:p>
            <a:r>
              <a:rPr lang="en-GB" sz="1600" dirty="0"/>
              <a:t>Craig Thomson, Ehud Reiter, </a:t>
            </a:r>
            <a:r>
              <a:rPr lang="en-GB" sz="1600" dirty="0" err="1"/>
              <a:t>Somayajulu</a:t>
            </a:r>
            <a:r>
              <a:rPr lang="en-GB" sz="1600" dirty="0"/>
              <a:t> </a:t>
            </a:r>
            <a:r>
              <a:rPr lang="en-GB" sz="1600" dirty="0" err="1"/>
              <a:t>Sripada</a:t>
            </a:r>
            <a:endParaRPr lang="en-GB" sz="1600" dirty="0"/>
          </a:p>
          <a:p>
            <a:r>
              <a:rPr lang="en-US" sz="1600" dirty="0"/>
              <a:t>University of Aberdeen</a:t>
            </a:r>
          </a:p>
          <a:p>
            <a:endParaRPr lang="en-US" sz="160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F15EE37-3473-4A7A-A116-509880BA6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83" y="6008282"/>
            <a:ext cx="1844234" cy="73789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2600CDC-501E-4B32-B8D7-3DE1DCF3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23" y="6008282"/>
            <a:ext cx="2373934" cy="5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missing from the input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Facts in the human-authored summaries are often not present in the data</a:t>
            </a:r>
          </a:p>
          <a:p>
            <a:pPr lvl="1"/>
            <a:r>
              <a:rPr lang="en-GB" dirty="0"/>
              <a:t>In the same form</a:t>
            </a:r>
          </a:p>
          <a:p>
            <a:pPr lvl="1"/>
            <a:r>
              <a:rPr lang="en-GB" dirty="0"/>
              <a:t>In any form</a:t>
            </a:r>
          </a:p>
          <a:p>
            <a:r>
              <a:rPr lang="en-GB" dirty="0"/>
              <a:t>There is a known structure to the league and season, which is not present in the data.</a:t>
            </a:r>
          </a:p>
          <a:p>
            <a:r>
              <a:rPr lang="en-GB" dirty="0"/>
              <a:t>Missing common attributes such as location, stadium, and day of week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8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event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“The Oklahoma City Thunder (25-24) defeated the New Orleans Pelicans (26-23) 102-91 on </a:t>
            </a:r>
            <a:r>
              <a:rPr lang="en-GB" u="sng" dirty="0">
                <a:solidFill>
                  <a:srgbClr val="C00000"/>
                </a:solidFill>
              </a:rPr>
              <a:t>Wednesday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at the </a:t>
            </a:r>
            <a:r>
              <a:rPr lang="en-GB" u="sng" dirty="0">
                <a:solidFill>
                  <a:srgbClr val="C00000"/>
                </a:solidFill>
              </a:rPr>
              <a:t>Smoothie King Center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in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rgbClr val="C00000"/>
                </a:solidFill>
              </a:rPr>
              <a:t>New Orleans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“These two teams will </a:t>
            </a:r>
            <a:r>
              <a:rPr lang="en-GB" u="sng" dirty="0">
                <a:solidFill>
                  <a:srgbClr val="C00000"/>
                </a:solidFill>
              </a:rPr>
              <a:t>play each other again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on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rgbClr val="C00000"/>
                </a:solidFill>
              </a:rPr>
              <a:t>Friday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in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rgbClr val="C00000"/>
                </a:solidFill>
              </a:rPr>
              <a:t>Oklahoma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/>
              <a:t>Systems need access to previous game data, as well as the schedule for each team in order to generate such sentences.</a:t>
            </a:r>
          </a:p>
        </p:txBody>
      </p:sp>
    </p:spTree>
    <p:extLst>
      <p:ext uri="{BB962C8B-B14F-4D97-AF65-F5344CB8AC3E}">
        <p14:creationId xmlns:p14="http://schemas.microsoft.com/office/powerpoint/2010/main" val="242080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AND UPCOMING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“It was his </a:t>
            </a:r>
            <a:r>
              <a:rPr lang="en-GB" u="sng" dirty="0">
                <a:solidFill>
                  <a:srgbClr val="C00000"/>
                </a:solidFill>
              </a:rPr>
              <a:t>second 40-point outing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in his </a:t>
            </a:r>
            <a:r>
              <a:rPr lang="en-GB" u="sng" dirty="0">
                <a:solidFill>
                  <a:srgbClr val="C00000"/>
                </a:solidFill>
              </a:rPr>
              <a:t>last four games</a:t>
            </a:r>
            <a:r>
              <a:rPr lang="en-GB" dirty="0"/>
              <a:t>, a stretch where he's averaging 31 points, 7 rebounds and 7 assists per game.”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/>
              <a:t>Talking about how a player has done over a sequence if games is common in these summaries.</a:t>
            </a:r>
          </a:p>
          <a:p>
            <a:r>
              <a:rPr lang="en-GB" dirty="0"/>
              <a:t>Set aside whether systems can perform this operation, the data has to be there in the first place!</a:t>
            </a:r>
          </a:p>
        </p:txBody>
      </p:sp>
    </p:spTree>
    <p:extLst>
      <p:ext uri="{BB962C8B-B14F-4D97-AF65-F5344CB8AC3E}">
        <p14:creationId xmlns:p14="http://schemas.microsoft.com/office/powerpoint/2010/main" val="148356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and People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9689FE-BF58-457C-AEB5-A77D0A8B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7629"/>
            <a:ext cx="3472783" cy="3450613"/>
          </a:xfrm>
        </p:spPr>
        <p:txBody>
          <a:bodyPr>
            <a:normAutofit/>
          </a:bodyPr>
          <a:lstStyle/>
          <a:p>
            <a:r>
              <a:rPr lang="en-GB" dirty="0"/>
              <a:t>These stories are about people in events</a:t>
            </a:r>
          </a:p>
          <a:p>
            <a:r>
              <a:rPr lang="en-GB" dirty="0"/>
              <a:t>Known</a:t>
            </a:r>
          </a:p>
          <a:p>
            <a:r>
              <a:rPr lang="en-GB" dirty="0"/>
              <a:t>Structured</a:t>
            </a:r>
          </a:p>
          <a:p>
            <a:r>
              <a:rPr lang="en-GB" dirty="0"/>
              <a:t>Mostly static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BCB02-86F6-43BB-B4E1-20456589036C}"/>
              </a:ext>
            </a:extLst>
          </p:cNvPr>
          <p:cNvSpPr txBox="1">
            <a:spLocks/>
          </p:cNvSpPr>
          <p:nvPr/>
        </p:nvSpPr>
        <p:spPr>
          <a:xfrm>
            <a:off x="838200" y="3334511"/>
            <a:ext cx="10515600" cy="284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687D0E-770A-4C80-9974-7236CB35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08" y="2187629"/>
            <a:ext cx="5831546" cy="3106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292B3D-57F9-4C17-856B-992722C591F2}"/>
              </a:ext>
            </a:extLst>
          </p:cNvPr>
          <p:cNvSpPr txBox="1"/>
          <p:nvPr/>
        </p:nvSpPr>
        <p:spPr>
          <a:xfrm>
            <a:off x="6784511" y="5366372"/>
            <a:ext cx="27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People and Event hierarchy</a:t>
            </a:r>
          </a:p>
        </p:txBody>
      </p:sp>
    </p:spTree>
    <p:extLst>
      <p:ext uri="{BB962C8B-B14F-4D97-AF65-F5344CB8AC3E}">
        <p14:creationId xmlns:p14="http://schemas.microsoft.com/office/powerpoint/2010/main" val="231681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SportSett:Basketball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Relational Database (PostgreSQL)</a:t>
            </a:r>
          </a:p>
          <a:p>
            <a:r>
              <a:rPr lang="en-GB" dirty="0"/>
              <a:t>ORM (in Ruby)</a:t>
            </a:r>
          </a:p>
          <a:p>
            <a:r>
              <a:rPr lang="en-GB" dirty="0"/>
              <a:t>2014 through 2018 seasons (35 / 6150 games missing text)</a:t>
            </a:r>
          </a:p>
          <a:p>
            <a:r>
              <a:rPr lang="en-GB" dirty="0"/>
              <a:t>Person &amp; Event hierarchy</a:t>
            </a:r>
          </a:p>
          <a:p>
            <a:r>
              <a:rPr lang="en-GB" dirty="0"/>
              <a:t>Backwards </a:t>
            </a:r>
            <a:r>
              <a:rPr lang="en-GB" dirty="0" err="1"/>
              <a:t>compatability</a:t>
            </a:r>
            <a:endParaRPr lang="en-GB" dirty="0"/>
          </a:p>
          <a:p>
            <a:r>
              <a:rPr lang="en-GB" dirty="0"/>
              <a:t>Sources: </a:t>
            </a:r>
            <a:r>
              <a:rPr lang="en-GB" dirty="0" err="1"/>
              <a:t>Rotowire</a:t>
            </a:r>
            <a:r>
              <a:rPr lang="en-GB" dirty="0"/>
              <a:t>, Wikipedia, Basketball Reference.</a:t>
            </a:r>
          </a:p>
        </p:txBody>
      </p:sp>
    </p:spTree>
    <p:extLst>
      <p:ext uri="{BB962C8B-B14F-4D97-AF65-F5344CB8AC3E}">
        <p14:creationId xmlns:p14="http://schemas.microsoft.com/office/powerpoint/2010/main" val="418195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261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is needed from previous / subsequent games</a:t>
            </a:r>
          </a:p>
          <a:p>
            <a:r>
              <a:rPr lang="en-GB" dirty="0"/>
              <a:t>There can be multiple summaries per game</a:t>
            </a:r>
          </a:p>
          <a:p>
            <a:r>
              <a:rPr lang="en-GB" dirty="0"/>
              <a:t>We should not use training data to generate</a:t>
            </a:r>
          </a:p>
          <a:p>
            <a:r>
              <a:rPr lang="en-GB" dirty="0"/>
              <a:t>Switch to partition by season</a:t>
            </a:r>
          </a:p>
          <a:p>
            <a:pPr lvl="1"/>
            <a:r>
              <a:rPr lang="en-GB" dirty="0"/>
              <a:t>Not perfect</a:t>
            </a:r>
          </a:p>
          <a:p>
            <a:pPr lvl="1"/>
            <a:r>
              <a:rPr lang="en-GB" dirty="0"/>
              <a:t>Better than random</a:t>
            </a:r>
          </a:p>
          <a:p>
            <a:pPr lvl="1"/>
            <a:r>
              <a:rPr lang="en-GB" dirty="0"/>
              <a:t>Can still cross-validate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6E9D8FAE-A4F1-4E16-BCD4-122EA575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17" y="2107834"/>
            <a:ext cx="3390735" cy="3266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DE028-C542-4FB3-8487-022BFC3FBBC0}"/>
              </a:ext>
            </a:extLst>
          </p:cNvPr>
          <p:cNvSpPr txBox="1"/>
          <p:nvPr/>
        </p:nvSpPr>
        <p:spPr>
          <a:xfrm>
            <a:off x="7725332" y="5466344"/>
            <a:ext cx="31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Contamination in Rotowire / FG</a:t>
            </a:r>
          </a:p>
        </p:txBody>
      </p:sp>
    </p:spTree>
    <p:extLst>
      <p:ext uri="{BB962C8B-B14F-4D97-AF65-F5344CB8AC3E}">
        <p14:creationId xmlns:p14="http://schemas.microsoft.com/office/powerpoint/2010/main" val="372750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schemes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Trained model:</a:t>
            </a:r>
          </a:p>
          <a:p>
            <a:pPr lvl="1"/>
            <a:r>
              <a:rPr lang="en-GB" dirty="0"/>
              <a:t>as per Rebuffel et al. (2020)</a:t>
            </a:r>
          </a:p>
          <a:p>
            <a:pPr lvl="1"/>
            <a:r>
              <a:rPr lang="en-GB" dirty="0"/>
              <a:t>Three partition schemes</a:t>
            </a:r>
          </a:p>
          <a:p>
            <a:r>
              <a:rPr lang="en-GB" dirty="0"/>
              <a:t>BLEU</a:t>
            </a:r>
          </a:p>
          <a:p>
            <a:pPr lvl="1"/>
            <a:r>
              <a:rPr lang="en-GB" dirty="0"/>
              <a:t>Not the best metric</a:t>
            </a:r>
          </a:p>
          <a:p>
            <a:pPr lvl="1"/>
            <a:r>
              <a:rPr lang="en-GB" dirty="0"/>
              <a:t>Curious finding for SEASON</a:t>
            </a:r>
          </a:p>
          <a:p>
            <a:r>
              <a:rPr lang="en-GB" dirty="0"/>
              <a:t>Other metrics</a:t>
            </a:r>
          </a:p>
          <a:p>
            <a:pPr lvl="1"/>
            <a:r>
              <a:rPr lang="en-GB" dirty="0"/>
              <a:t>RG, CS, CO, all need evaluated</a:t>
            </a:r>
          </a:p>
          <a:p>
            <a:pPr lvl="1"/>
            <a:r>
              <a:rPr lang="en-GB" dirty="0"/>
              <a:t>Human evaluation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DE028-C542-4FB3-8487-022BFC3FBBC0}"/>
              </a:ext>
            </a:extLst>
          </p:cNvPr>
          <p:cNvSpPr txBox="1"/>
          <p:nvPr/>
        </p:nvSpPr>
        <p:spPr>
          <a:xfrm>
            <a:off x="6868736" y="5684149"/>
            <a:ext cx="41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BLEU score on different partition schemes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C7F696-DAFF-4A82-B17E-B7E18F72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06" y="2101970"/>
            <a:ext cx="4254248" cy="3526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660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Still more that can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discrepancies between game and play-by-play statistics</a:t>
            </a:r>
          </a:p>
          <a:p>
            <a:pPr lvl="1"/>
            <a:r>
              <a:rPr lang="en-GB" dirty="0"/>
              <a:t>Likely human error at source</a:t>
            </a:r>
          </a:p>
          <a:p>
            <a:pPr lvl="1"/>
            <a:r>
              <a:rPr lang="en-GB" dirty="0"/>
              <a:t>Can be partially auto-resolved</a:t>
            </a:r>
          </a:p>
          <a:p>
            <a:r>
              <a:rPr lang="en-GB" dirty="0"/>
              <a:t>Which subset of data should be included by systems?</a:t>
            </a:r>
          </a:p>
          <a:p>
            <a:r>
              <a:rPr lang="en-GB" dirty="0"/>
              <a:t>Raw vs derived data?</a:t>
            </a:r>
          </a:p>
          <a:p>
            <a:pPr lvl="1"/>
            <a:r>
              <a:rPr lang="en-GB" dirty="0"/>
              <a:t>“It was his </a:t>
            </a:r>
            <a:r>
              <a:rPr lang="en-GB" u="sng" dirty="0">
                <a:solidFill>
                  <a:srgbClr val="C00000"/>
                </a:solidFill>
              </a:rPr>
              <a:t>second 40-point outing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in his </a:t>
            </a:r>
            <a:r>
              <a:rPr lang="en-GB" u="sng" dirty="0">
                <a:solidFill>
                  <a:srgbClr val="C00000"/>
                </a:solidFill>
              </a:rPr>
              <a:t>last four games</a:t>
            </a:r>
            <a:r>
              <a:rPr lang="en-GB" dirty="0"/>
              <a:t>”</a:t>
            </a:r>
          </a:p>
          <a:p>
            <a:r>
              <a:rPr lang="en-GB" dirty="0"/>
              <a:t>Playoff and Preseason</a:t>
            </a:r>
          </a:p>
          <a:p>
            <a:r>
              <a:rPr lang="en-GB" dirty="0"/>
              <a:t>We should continue to revise and improve the task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35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2493" cy="1463675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dirty="0"/>
              <a:t>Thank you!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2953725"/>
            <a:ext cx="10515600" cy="128187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GB" dirty="0"/>
              <a:t>c.thomson@abdn.ac.uk</a:t>
            </a:r>
          </a:p>
          <a:p>
            <a:pPr marL="457200" lvl="1" indent="0" algn="ctr">
              <a:buNone/>
            </a:pPr>
            <a:r>
              <a:rPr lang="en-GB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https://github.com/nlgcat/sport_sett_basketball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7830BFA-FFC5-47AC-B85B-F6F81919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63" y="4375079"/>
            <a:ext cx="2768070" cy="11075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947F30-AA26-4E72-A15A-4F429D3DB47F}"/>
              </a:ext>
            </a:extLst>
          </p:cNvPr>
          <p:cNvSpPr txBox="1">
            <a:spLocks/>
          </p:cNvSpPr>
          <p:nvPr/>
        </p:nvSpPr>
        <p:spPr>
          <a:xfrm>
            <a:off x="929753" y="1974424"/>
            <a:ext cx="10332493" cy="1463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/>
          </a:p>
          <a:p>
            <a:pPr algn="ctr"/>
            <a:r>
              <a:rPr lang="en-GB" dirty="0" err="1"/>
              <a:t>QuestionS</a:t>
            </a:r>
            <a:r>
              <a:rPr lang="en-GB" dirty="0"/>
              <a:t>?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0E7A6E4-D4F4-42F3-9BD9-F5C0B1088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71" y="4371486"/>
            <a:ext cx="4502129" cy="11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Rotowire Dataset /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Rotowire dataset by Wiseman et al. (2017)</a:t>
            </a:r>
          </a:p>
          <a:p>
            <a:r>
              <a:rPr lang="en-GB" dirty="0"/>
              <a:t>Paired data and text:</a:t>
            </a:r>
          </a:p>
          <a:p>
            <a:pPr lvl="1"/>
            <a:r>
              <a:rPr lang="en-GB" dirty="0"/>
              <a:t>Boxscore data</a:t>
            </a:r>
          </a:p>
          <a:p>
            <a:pPr lvl="1"/>
            <a:r>
              <a:rPr lang="en-GB" dirty="0"/>
              <a:t>Human-authored sports summaries</a:t>
            </a:r>
          </a:p>
          <a:p>
            <a:pPr lvl="1"/>
            <a:r>
              <a:rPr lang="en-GB" dirty="0"/>
              <a:t>In the order of 5000 games</a:t>
            </a:r>
          </a:p>
          <a:p>
            <a:r>
              <a:rPr lang="en-GB" dirty="0" err="1"/>
              <a:t>Rotowire</a:t>
            </a:r>
            <a:r>
              <a:rPr lang="en-GB" dirty="0"/>
              <a:t> FG dataset by Wang (2019)</a:t>
            </a:r>
          </a:p>
          <a:p>
            <a:pPr lvl="1"/>
            <a:r>
              <a:rPr lang="en-GB" dirty="0"/>
              <a:t>More games (about 7000)</a:t>
            </a:r>
          </a:p>
          <a:p>
            <a:pPr lvl="1"/>
            <a:r>
              <a:rPr lang="en-GB" dirty="0"/>
              <a:t>Covers most of the 2014 through 2018 NBA seasons</a:t>
            </a:r>
          </a:p>
        </p:txBody>
      </p:sp>
    </p:spTree>
    <p:extLst>
      <p:ext uri="{BB962C8B-B14F-4D97-AF65-F5344CB8AC3E}">
        <p14:creationId xmlns:p14="http://schemas.microsoft.com/office/powerpoint/2010/main" val="276325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Summary (about 1/3 of)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Oklahoma City Thunder (25-24) defeated the New Orleans Pelicans (26-23) 102-91 on Wednesday at the Smoothie King Center in New Orleans.  While the Thunder were down 57-51 at half, they had a huge second half where they out-scored the Pelicans 51-34, allowing them to steal a victory over the Pelicans.  With Kevin Durant still sitting out with a toe injury, Russell Westbrook again took it on himself to do the bulk of the work offensively for the Thunder.  Westbrook went 18-for-31 from the field and 2-for-6 from the three-point line to score a game-high of 45 points, while also adding six rebounds and six assists.  It was his second 40-point outing in his last four games, a stretch where he's averaging 31 points, 7 rebounds and 7 assists per game.  These two teams will play each other again on Friday in Oklahoma.</a:t>
            </a:r>
          </a:p>
        </p:txBody>
      </p:sp>
    </p:spTree>
    <p:extLst>
      <p:ext uri="{BB962C8B-B14F-4D97-AF65-F5344CB8AC3E}">
        <p14:creationId xmlns:p14="http://schemas.microsoft.com/office/powerpoint/2010/main" val="36715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Summary (about 1/3 of)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The Oklahoma City Thunder (25-24) defeated the New Orleans Pelicans (26-23) 102-91 on Wednesday at the Smoothie King Center in New Orleans. </a:t>
            </a:r>
            <a:r>
              <a:rPr lang="en-GB" dirty="0"/>
              <a:t> While the Thunder were down 57-51 at half, they had a huge second half where they out-scored the Pelicans 51-34, allowing them to steal a victory over the Pelicans.  With Kevin Durant still sitting out with a toe injury, Russell Westbrook again took it on himself to do the bulk of the work offensively for the Thunder.  Westbrook went 18-for-31 from the field and 2-for-6 from the three-point line to score a game-high of 45 points, while also adding six rebounds and six assists.  It was his second 40-point outing in his last four games, a stretch where he's averaging 31 points, 7 rebounds and 7 assists per game.  These two teams will play each other again on Friday in Oklahoma.</a:t>
            </a:r>
          </a:p>
        </p:txBody>
      </p:sp>
    </p:spTree>
    <p:extLst>
      <p:ext uri="{BB962C8B-B14F-4D97-AF65-F5344CB8AC3E}">
        <p14:creationId xmlns:p14="http://schemas.microsoft.com/office/powerpoint/2010/main" val="356938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Summary (about 1/3 of)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Oklahoma City Thunder (25-24) defeated the New Orleans Pelicans (26-23) 102-91 on Wednesday at the Smoothie King Center in New Orleans.  </a:t>
            </a:r>
            <a:r>
              <a:rPr lang="en-GB" u="sng" dirty="0">
                <a:solidFill>
                  <a:srgbClr val="FF0000"/>
                </a:solidFill>
              </a:rPr>
              <a:t>While the Thunder were down 57-51 at half, they had a huge second half where they out-scored the Pelicans 51-34, allowing them to steal a victory over the Pelicans.  With Kevin Durant still sitting out with a toe injury, Russell Westbrook again took it on himself to do the bulk of the work offensively for the Thunder.  Westbrook went 18-for-31 from the field and 2-for-6 from the three-point line to score a game-high of 45 points, while also adding six rebounds and six assists.  It was his second 40-point outing in his last four games, a stretch where he's averaging 31 points, 7 rebounds and 7 assists per game.  </a:t>
            </a:r>
            <a:r>
              <a:rPr lang="en-GB" dirty="0"/>
              <a:t>These two teams will play each other again on Friday in Oklahoma.</a:t>
            </a:r>
          </a:p>
        </p:txBody>
      </p:sp>
    </p:spTree>
    <p:extLst>
      <p:ext uri="{BB962C8B-B14F-4D97-AF65-F5344CB8AC3E}">
        <p14:creationId xmlns:p14="http://schemas.microsoft.com/office/powerpoint/2010/main" val="6104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Summary (about 1/3 of)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Oklahoma City Thunder (25-24) defeated the New Orleans Pelicans (26-23) 102-91 on Wednesday at the Smoothie King Center in New Orleans.  While the Thunder were down 57-51 at half, they had a huge second half where they out-scored the Pelicans 51-34, allowing them to steal a victory over the Pelicans.  With Kevin Durant still sitting out with a toe injury, Russell Westbrook again took it on himself to do the bulk of the work offensively for the Thunder.  Westbrook went 18-for-31 from the field and 2-for-6 from the three-point line to score a game-high of 45 points, while also adding six rebounds and six assists.  It was his second 40-point outing in his last four games, a stretch where he's averaging 31 points, 7 rebounds and 7 assists per game.  </a:t>
            </a:r>
            <a:r>
              <a:rPr lang="en-GB" u="sng" dirty="0">
                <a:solidFill>
                  <a:srgbClr val="FF0000"/>
                </a:solidFill>
              </a:rPr>
              <a:t>These two teams will play each other again on Friday in Oklahoma.</a:t>
            </a:r>
          </a:p>
        </p:txBody>
      </p:sp>
    </p:spTree>
    <p:extLst>
      <p:ext uri="{BB962C8B-B14F-4D97-AF65-F5344CB8AC3E}">
        <p14:creationId xmlns:p14="http://schemas.microsoft.com/office/powerpoint/2010/main" val="51293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Boxscore (part)</a:t>
            </a:r>
          </a:p>
        </p:txBody>
      </p:sp>
      <p:pic>
        <p:nvPicPr>
          <p:cNvPr id="5" name="Content Placeholder 4" descr="A basketball boxscore, showing 5 the starting players for Oklahoma.  This includes Russel Westbrook.">
            <a:extLst>
              <a:ext uri="{FF2B5EF4-FFF2-40B4-BE49-F238E27FC236}">
                <a16:creationId xmlns:a16="http://schemas.microsoft.com/office/drawing/2014/main" id="{924CEE79-AD68-4E3D-A1B9-AF95B0E84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285"/>
            <a:ext cx="10623038" cy="1558524"/>
          </a:xfrm>
          <a:ln>
            <a:solidFill>
              <a:schemeClr val="tx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BCB02-86F6-43BB-B4E1-20456589036C}"/>
              </a:ext>
            </a:extLst>
          </p:cNvPr>
          <p:cNvSpPr txBox="1">
            <a:spLocks/>
          </p:cNvSpPr>
          <p:nvPr/>
        </p:nvSpPr>
        <p:spPr>
          <a:xfrm>
            <a:off x="838200" y="3334511"/>
            <a:ext cx="10515600" cy="284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4058DB-B1F1-40F6-AA67-521FD63FD1F5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team has up to 13 players</a:t>
            </a:r>
          </a:p>
          <a:p>
            <a:r>
              <a:rPr lang="en-GB" dirty="0"/>
              <a:t>Also included in Rotowire data:</a:t>
            </a:r>
          </a:p>
          <a:p>
            <a:pPr lvl="1"/>
            <a:r>
              <a:rPr lang="en-GB" dirty="0"/>
              <a:t>Team totals and percentages</a:t>
            </a:r>
          </a:p>
          <a:p>
            <a:pPr lvl="1"/>
            <a:r>
              <a:rPr lang="en-GB" dirty="0"/>
              <a:t>Points total for each team in 4 game periods</a:t>
            </a:r>
          </a:p>
        </p:txBody>
      </p:sp>
    </p:spTree>
    <p:extLst>
      <p:ext uri="{BB962C8B-B14F-4D97-AF65-F5344CB8AC3E}">
        <p14:creationId xmlns:p14="http://schemas.microsoft.com/office/powerpoint/2010/main" val="101542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Generating Sport Summaries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3E74-F26D-49E0-81FA-3C89ADB1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Realistic</a:t>
            </a:r>
          </a:p>
          <a:p>
            <a:pPr lvl="1"/>
            <a:r>
              <a:rPr lang="en-GB" dirty="0"/>
              <a:t>Paragraph with a narrative:</a:t>
            </a:r>
          </a:p>
          <a:p>
            <a:pPr lvl="2"/>
            <a:r>
              <a:rPr lang="en-GB" dirty="0"/>
              <a:t>~10-15 sentences</a:t>
            </a:r>
          </a:p>
          <a:p>
            <a:pPr lvl="2"/>
            <a:r>
              <a:rPr lang="en-GB" dirty="0"/>
              <a:t>~300 words</a:t>
            </a:r>
          </a:p>
          <a:p>
            <a:pPr lvl="2"/>
            <a:r>
              <a:rPr lang="en-GB" dirty="0"/>
              <a:t>Beginning, middle, and end</a:t>
            </a:r>
          </a:p>
          <a:p>
            <a:pPr lvl="1"/>
            <a:r>
              <a:rPr lang="en-GB" dirty="0"/>
              <a:t>Statistic / data focused</a:t>
            </a:r>
          </a:p>
          <a:p>
            <a:r>
              <a:rPr lang="en-GB" dirty="0"/>
              <a:t>Difficult</a:t>
            </a:r>
          </a:p>
          <a:p>
            <a:pPr lvl="1"/>
            <a:r>
              <a:rPr lang="en-GB" dirty="0"/>
              <a:t>Lengthy text to generate (many tokens)</a:t>
            </a:r>
          </a:p>
          <a:p>
            <a:pPr lvl="1"/>
            <a:r>
              <a:rPr lang="en-GB" dirty="0"/>
              <a:t>Complex information in both data and text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64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199-6BEB-48D1-97FF-68362C58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missing from ROTOWIRE and How can the Dataset be improved?</a:t>
            </a:r>
          </a:p>
        </p:txBody>
      </p:sp>
    </p:spTree>
    <p:extLst>
      <p:ext uri="{BB962C8B-B14F-4D97-AF65-F5344CB8AC3E}">
        <p14:creationId xmlns:p14="http://schemas.microsoft.com/office/powerpoint/2010/main" val="1081616465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DDDFC465C2E74F8EAF0FA04A21E9B9" ma:contentTypeVersion="13" ma:contentTypeDescription="Create a new document." ma:contentTypeScope="" ma:versionID="97e6d54dd8af7fbca18cfa9b787f4fb9">
  <xsd:schema xmlns:xsd="http://www.w3.org/2001/XMLSchema" xmlns:xs="http://www.w3.org/2001/XMLSchema" xmlns:p="http://schemas.microsoft.com/office/2006/metadata/properties" xmlns:ns3="399c20a7-948b-4d71-b55b-7f3ecbd23ef9" xmlns:ns4="d378f408-e1d4-4649-a72d-2a631f4efc9f" targetNamespace="http://schemas.microsoft.com/office/2006/metadata/properties" ma:root="true" ma:fieldsID="5aea0175d3cc75251482ac4c0f0598c4" ns3:_="" ns4:_="">
    <xsd:import namespace="399c20a7-948b-4d71-b55b-7f3ecbd23ef9"/>
    <xsd:import namespace="d378f408-e1d4-4649-a72d-2a631f4efc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20a7-948b-4d71-b55b-7f3ecbd23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8f408-e1d4-4649-a72d-2a631f4efc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F976A-2A19-4B1F-A3AF-16B155CC7F9E}">
  <ds:schemaRefs>
    <ds:schemaRef ds:uri="399c20a7-948b-4d71-b55b-7f3ecbd23ef9"/>
    <ds:schemaRef ds:uri="d378f408-e1d4-4649-a72d-2a631f4efc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65D9331-AD18-4974-8CB4-68BD71001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0836A-F51D-4022-ACD3-558B544B911A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378f408-e1d4-4649-a72d-2a631f4efc9f"/>
    <ds:schemaRef ds:uri="399c20a7-948b-4d71-b55b-7f3ecbd23e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1264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Franklin Gothic Medium</vt:lpstr>
      <vt:lpstr>Gill Sans MT</vt:lpstr>
      <vt:lpstr>Impact</vt:lpstr>
      <vt:lpstr>Basketball 16x9</vt:lpstr>
      <vt:lpstr>Gallery</vt:lpstr>
      <vt:lpstr>SportSett:Basketball</vt:lpstr>
      <vt:lpstr>The Rotowire Dataset / Task</vt:lpstr>
      <vt:lpstr>Example Summary (about 1/3 of)</vt:lpstr>
      <vt:lpstr>Example Summary (about 1/3 of)</vt:lpstr>
      <vt:lpstr>Example Summary (about 1/3 of)</vt:lpstr>
      <vt:lpstr>Example Summary (about 1/3 of)</vt:lpstr>
      <vt:lpstr>Example Boxscore (part)</vt:lpstr>
      <vt:lpstr>Generating Sport Summaries</vt:lpstr>
      <vt:lpstr>What is missing from ROTOWIRE and How can the Dataset be improved?</vt:lpstr>
      <vt:lpstr>What is missing from the input data?</vt:lpstr>
      <vt:lpstr>The event Structure</vt:lpstr>
      <vt:lpstr>PREVIOUS AND UPCOMING GAMES</vt:lpstr>
      <vt:lpstr>Events and People</vt:lpstr>
      <vt:lpstr>SportSett:Basketball</vt:lpstr>
      <vt:lpstr>Investigation</vt:lpstr>
      <vt:lpstr>Partition Contamination</vt:lpstr>
      <vt:lpstr>Partition schemes and metrics</vt:lpstr>
      <vt:lpstr>Still more that can be done</vt:lpstr>
      <vt:lpstr>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SportSett:Basketball</dc:title>
  <dc:creator>THOMSON, CRAIG (PGR)</dc:creator>
  <cp:lastModifiedBy>THOMSON, CRAIG (PGR)</cp:lastModifiedBy>
  <cp:revision>1</cp:revision>
  <cp:lastPrinted>2020-09-07T05:44:25Z</cp:lastPrinted>
  <dcterms:created xsi:type="dcterms:W3CDTF">2020-09-03T06:14:14Z</dcterms:created>
  <dcterms:modified xsi:type="dcterms:W3CDTF">2020-09-07T05:55:45Z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0x01010099DDDFC465C2E74F8EAF0FA04A21E9B9</vt:lpwstr>
  </property>
</Properties>
</file>