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jMy8z1EYLu2y4si0l9jO4w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42"/>
  </p:notesMasterIdLst>
  <p:handoutMasterIdLst>
    <p:handoutMasterId r:id="rId43"/>
  </p:handoutMasterIdLst>
  <p:sldIdLst>
    <p:sldId id="336" r:id="rId3"/>
    <p:sldId id="395" r:id="rId4"/>
    <p:sldId id="409" r:id="rId5"/>
    <p:sldId id="396" r:id="rId6"/>
    <p:sldId id="408" r:id="rId7"/>
    <p:sldId id="421" r:id="rId8"/>
    <p:sldId id="422" r:id="rId9"/>
    <p:sldId id="397" r:id="rId10"/>
    <p:sldId id="423" r:id="rId11"/>
    <p:sldId id="398" r:id="rId12"/>
    <p:sldId id="399" r:id="rId13"/>
    <p:sldId id="400" r:id="rId14"/>
    <p:sldId id="401" r:id="rId15"/>
    <p:sldId id="424" r:id="rId16"/>
    <p:sldId id="402" r:id="rId17"/>
    <p:sldId id="403" r:id="rId18"/>
    <p:sldId id="404" r:id="rId19"/>
    <p:sldId id="405" r:id="rId20"/>
    <p:sldId id="406" r:id="rId21"/>
    <p:sldId id="412" r:id="rId22"/>
    <p:sldId id="414" r:id="rId23"/>
    <p:sldId id="415" r:id="rId24"/>
    <p:sldId id="416" r:id="rId25"/>
    <p:sldId id="417" r:id="rId26"/>
    <p:sldId id="418" r:id="rId27"/>
    <p:sldId id="419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9" r:id="rId40"/>
    <p:sldId id="436" r:id="rId4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8B2B6"/>
    <a:srgbClr val="0033CC"/>
    <a:srgbClr val="F8F8F8"/>
    <a:srgbClr val="EAEAEA"/>
    <a:srgbClr val="9696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614" autoAdjust="0"/>
    <p:restoredTop sz="86392" autoAdjust="0"/>
  </p:normalViewPr>
  <p:slideViewPr>
    <p:cSldViewPr>
      <p:cViewPr varScale="1">
        <p:scale>
          <a:sx n="120" d="100"/>
          <a:sy n="120" d="100"/>
        </p:scale>
        <p:origin x="9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E18C53-E98B-4674-B7B8-8F2942834A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325E4C-F7B7-482B-ADA6-A166F65F4C6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Data Manipulation Language (DML)</a:t>
          </a:r>
        </a:p>
      </dgm:t>
    </dgm:pt>
    <dgm:pt modelId="{305A9881-0DE4-438F-8538-D3FE7604618A}" type="parTrans" cxnId="{6037400D-2F9F-4CB3-B160-ECC9DBF942A1}">
      <dgm:prSet/>
      <dgm:spPr/>
      <dgm:t>
        <a:bodyPr/>
        <a:lstStyle/>
        <a:p>
          <a:endParaRPr lang="en-US"/>
        </a:p>
      </dgm:t>
    </dgm:pt>
    <dgm:pt modelId="{AE8B2B09-20C1-45C1-BEED-6B53A67523A7}" type="sibTrans" cxnId="{6037400D-2F9F-4CB3-B160-ECC9DBF942A1}">
      <dgm:prSet/>
      <dgm:spPr/>
      <dgm:t>
        <a:bodyPr/>
        <a:lstStyle/>
        <a:p>
          <a:endParaRPr lang="en-US"/>
        </a:p>
      </dgm:t>
    </dgm:pt>
    <dgm:pt modelId="{1AA19D42-454F-4091-8EFB-77D64B0C43DB}">
      <dgm:prSet phldrT="[Text]"/>
      <dgm:spPr/>
      <dgm:t>
        <a:bodyPr/>
        <a:lstStyle/>
        <a:p>
          <a:r>
            <a:rPr lang="en-US" dirty="0"/>
            <a:t>SELECT</a:t>
          </a:r>
        </a:p>
      </dgm:t>
    </dgm:pt>
    <dgm:pt modelId="{7FE6B3B8-B673-476B-BF60-4614A144BFF5}" type="parTrans" cxnId="{522625C6-E612-4997-8F66-A3376BAFB6FE}">
      <dgm:prSet/>
      <dgm:spPr/>
      <dgm:t>
        <a:bodyPr/>
        <a:lstStyle/>
        <a:p>
          <a:endParaRPr lang="en-US"/>
        </a:p>
      </dgm:t>
    </dgm:pt>
    <dgm:pt modelId="{621F8328-05DA-4F67-BC77-BFE4DC996707}" type="sibTrans" cxnId="{522625C6-E612-4997-8F66-A3376BAFB6FE}">
      <dgm:prSet/>
      <dgm:spPr/>
      <dgm:t>
        <a:bodyPr/>
        <a:lstStyle/>
        <a:p>
          <a:endParaRPr lang="en-US"/>
        </a:p>
      </dgm:t>
    </dgm:pt>
    <dgm:pt modelId="{E6C0AD7E-4278-4D34-A8CD-CDD5A100151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Data Control Language</a:t>
          </a:r>
        </a:p>
      </dgm:t>
    </dgm:pt>
    <dgm:pt modelId="{92BC0E93-6ED5-4EAA-8BF2-511276F3D2CF}" type="parTrans" cxnId="{81F0C8C5-7FFF-40ED-9FFD-7D97751294EB}">
      <dgm:prSet/>
      <dgm:spPr/>
      <dgm:t>
        <a:bodyPr/>
        <a:lstStyle/>
        <a:p>
          <a:endParaRPr lang="en-US"/>
        </a:p>
      </dgm:t>
    </dgm:pt>
    <dgm:pt modelId="{D74A68D1-E30C-4F5E-8D03-BCBB80211CED}" type="sibTrans" cxnId="{81F0C8C5-7FFF-40ED-9FFD-7D97751294EB}">
      <dgm:prSet/>
      <dgm:spPr/>
      <dgm:t>
        <a:bodyPr/>
        <a:lstStyle/>
        <a:p>
          <a:endParaRPr lang="en-US"/>
        </a:p>
      </dgm:t>
    </dgm:pt>
    <dgm:pt modelId="{7A5F162A-96B0-4722-B738-AADF45EF0602}">
      <dgm:prSet phldrT="[Text]"/>
      <dgm:spPr/>
      <dgm:t>
        <a:bodyPr/>
        <a:lstStyle/>
        <a:p>
          <a:r>
            <a:rPr lang="en-US" dirty="0"/>
            <a:t>GRANT</a:t>
          </a:r>
        </a:p>
      </dgm:t>
    </dgm:pt>
    <dgm:pt modelId="{4C00DF86-C9F6-46E6-B74D-5103F77BED9E}" type="parTrans" cxnId="{CAEF8F4B-8D5E-4BB4-8F3E-77D2EBBAD958}">
      <dgm:prSet/>
      <dgm:spPr/>
      <dgm:t>
        <a:bodyPr/>
        <a:lstStyle/>
        <a:p>
          <a:endParaRPr lang="en-US"/>
        </a:p>
      </dgm:t>
    </dgm:pt>
    <dgm:pt modelId="{0FB5F2F5-CCE7-4439-AB2A-407EDD67B715}" type="sibTrans" cxnId="{CAEF8F4B-8D5E-4BB4-8F3E-77D2EBBAD958}">
      <dgm:prSet/>
      <dgm:spPr/>
      <dgm:t>
        <a:bodyPr/>
        <a:lstStyle/>
        <a:p>
          <a:endParaRPr lang="en-US"/>
        </a:p>
      </dgm:t>
    </dgm:pt>
    <dgm:pt modelId="{8FF02BF5-5585-4262-A185-4775B3CF6814}">
      <dgm:prSet phldrT="[Text]"/>
      <dgm:spPr/>
      <dgm:t>
        <a:bodyPr/>
        <a:lstStyle/>
        <a:p>
          <a:r>
            <a:rPr lang="en-US" dirty="0"/>
            <a:t>INSERT</a:t>
          </a:r>
        </a:p>
      </dgm:t>
    </dgm:pt>
    <dgm:pt modelId="{2D59CA3D-B39D-41DD-ABB3-AAEA3152EC57}" type="parTrans" cxnId="{CACF8CB9-511D-4B45-A81D-24F2385326F2}">
      <dgm:prSet/>
      <dgm:spPr/>
      <dgm:t>
        <a:bodyPr/>
        <a:lstStyle/>
        <a:p>
          <a:endParaRPr lang="en-US"/>
        </a:p>
      </dgm:t>
    </dgm:pt>
    <dgm:pt modelId="{D24E431A-BFF8-4FBA-AFF9-90CD0D65CBC9}" type="sibTrans" cxnId="{CACF8CB9-511D-4B45-A81D-24F2385326F2}">
      <dgm:prSet/>
      <dgm:spPr/>
      <dgm:t>
        <a:bodyPr/>
        <a:lstStyle/>
        <a:p>
          <a:endParaRPr lang="en-US"/>
        </a:p>
      </dgm:t>
    </dgm:pt>
    <dgm:pt modelId="{B8AF0265-0B93-4E11-AF35-4BA48FD22EF4}">
      <dgm:prSet phldrT="[Text]"/>
      <dgm:spPr/>
      <dgm:t>
        <a:bodyPr/>
        <a:lstStyle/>
        <a:p>
          <a:r>
            <a:rPr lang="en-US" dirty="0"/>
            <a:t>UPDATE</a:t>
          </a:r>
        </a:p>
      </dgm:t>
    </dgm:pt>
    <dgm:pt modelId="{9EDE9DB9-9EE6-4491-AC19-1FF97FD0DC02}" type="parTrans" cxnId="{7A223AD1-A054-4EE4-B56E-13227A4C5D53}">
      <dgm:prSet/>
      <dgm:spPr/>
      <dgm:t>
        <a:bodyPr/>
        <a:lstStyle/>
        <a:p>
          <a:endParaRPr lang="en-US"/>
        </a:p>
      </dgm:t>
    </dgm:pt>
    <dgm:pt modelId="{FD435464-8898-400A-A238-96631533C6CF}" type="sibTrans" cxnId="{7A223AD1-A054-4EE4-B56E-13227A4C5D53}">
      <dgm:prSet/>
      <dgm:spPr/>
      <dgm:t>
        <a:bodyPr/>
        <a:lstStyle/>
        <a:p>
          <a:endParaRPr lang="en-US"/>
        </a:p>
      </dgm:t>
    </dgm:pt>
    <dgm:pt modelId="{056D7400-4E65-404F-9B54-78C6CD0DB486}">
      <dgm:prSet phldrT="[Text]"/>
      <dgm:spPr/>
      <dgm:t>
        <a:bodyPr/>
        <a:lstStyle/>
        <a:p>
          <a:r>
            <a:rPr lang="en-US" dirty="0"/>
            <a:t>DELETE</a:t>
          </a:r>
        </a:p>
      </dgm:t>
    </dgm:pt>
    <dgm:pt modelId="{20B61C28-FB58-4E77-81F7-E318DFCFB91A}" type="parTrans" cxnId="{59D7EA0E-0A7F-4D35-BB20-949F1FE6992E}">
      <dgm:prSet/>
      <dgm:spPr/>
      <dgm:t>
        <a:bodyPr/>
        <a:lstStyle/>
        <a:p>
          <a:endParaRPr lang="en-US"/>
        </a:p>
      </dgm:t>
    </dgm:pt>
    <dgm:pt modelId="{1B37FF4A-2C41-4DBF-8A55-1B5E3472464F}" type="sibTrans" cxnId="{59D7EA0E-0A7F-4D35-BB20-949F1FE6992E}">
      <dgm:prSet/>
      <dgm:spPr/>
      <dgm:t>
        <a:bodyPr/>
        <a:lstStyle/>
        <a:p>
          <a:endParaRPr lang="en-US"/>
        </a:p>
      </dgm:t>
    </dgm:pt>
    <dgm:pt modelId="{15B59355-D783-4E14-B837-CA02DD978F26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7F96AC8D-6E57-471F-9947-71C4CDA5F87F}" type="parTrans" cxnId="{7B4F9073-8E73-4BCF-BCE1-FBEC20DF9ED1}">
      <dgm:prSet/>
      <dgm:spPr/>
      <dgm:t>
        <a:bodyPr/>
        <a:lstStyle/>
        <a:p>
          <a:endParaRPr lang="en-US"/>
        </a:p>
      </dgm:t>
    </dgm:pt>
    <dgm:pt modelId="{7A6ECF04-4E86-4E89-BA9A-3B283F1BFDFE}" type="sibTrans" cxnId="{7B4F9073-8E73-4BCF-BCE1-FBEC20DF9ED1}">
      <dgm:prSet/>
      <dgm:spPr/>
      <dgm:t>
        <a:bodyPr/>
        <a:lstStyle/>
        <a:p>
          <a:endParaRPr lang="en-US"/>
        </a:p>
      </dgm:t>
    </dgm:pt>
    <dgm:pt modelId="{BDAE3EB9-C925-450B-B9D0-00F872B6AA32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Data Definition Language (DDL)</a:t>
          </a:r>
        </a:p>
      </dgm:t>
    </dgm:pt>
    <dgm:pt modelId="{1F24F84D-8919-44BB-8848-64587C9D504C}" type="parTrans" cxnId="{8E3C5425-D1BF-4799-9248-60E06CF860A9}">
      <dgm:prSet/>
      <dgm:spPr/>
      <dgm:t>
        <a:bodyPr/>
        <a:lstStyle/>
        <a:p>
          <a:endParaRPr lang="en-US"/>
        </a:p>
      </dgm:t>
    </dgm:pt>
    <dgm:pt modelId="{C0E4FBCF-E65F-442C-8E49-5225550BD0AD}" type="sibTrans" cxnId="{8E3C5425-D1BF-4799-9248-60E06CF860A9}">
      <dgm:prSet/>
      <dgm:spPr/>
      <dgm:t>
        <a:bodyPr/>
        <a:lstStyle/>
        <a:p>
          <a:endParaRPr lang="en-US"/>
        </a:p>
      </dgm:t>
    </dgm:pt>
    <dgm:pt modelId="{ED2853D0-954B-459C-BA8B-CC4EED367AC4}">
      <dgm:prSet phldrT="[Text]"/>
      <dgm:spPr/>
      <dgm:t>
        <a:bodyPr/>
        <a:lstStyle/>
        <a:p>
          <a:r>
            <a:rPr lang="en-US" dirty="0"/>
            <a:t>CREATE</a:t>
          </a:r>
        </a:p>
      </dgm:t>
    </dgm:pt>
    <dgm:pt modelId="{B450DF74-F211-4041-B392-E3C56FE3343D}" type="parTrans" cxnId="{EA042705-0815-4E1D-A511-A35CA990CAB4}">
      <dgm:prSet/>
      <dgm:spPr/>
      <dgm:t>
        <a:bodyPr/>
        <a:lstStyle/>
        <a:p>
          <a:endParaRPr lang="en-US"/>
        </a:p>
      </dgm:t>
    </dgm:pt>
    <dgm:pt modelId="{A401DCC7-5AA5-4359-AEBC-8CB32E5609A5}" type="sibTrans" cxnId="{EA042705-0815-4E1D-A511-A35CA990CAB4}">
      <dgm:prSet/>
      <dgm:spPr/>
      <dgm:t>
        <a:bodyPr/>
        <a:lstStyle/>
        <a:p>
          <a:endParaRPr lang="en-US"/>
        </a:p>
      </dgm:t>
    </dgm:pt>
    <dgm:pt modelId="{39867CE6-1683-4256-92A8-AA70B634B52D}">
      <dgm:prSet phldrT="[Text]"/>
      <dgm:spPr/>
      <dgm:t>
        <a:bodyPr/>
        <a:lstStyle/>
        <a:p>
          <a:r>
            <a:rPr lang="en-US" dirty="0"/>
            <a:t>ALTER</a:t>
          </a:r>
        </a:p>
      </dgm:t>
    </dgm:pt>
    <dgm:pt modelId="{EAEE26B0-65DD-4C77-87C5-EC88DA6D3BE8}" type="parTrans" cxnId="{278231CA-901C-4CAD-9388-092A448953C2}">
      <dgm:prSet/>
      <dgm:spPr/>
      <dgm:t>
        <a:bodyPr/>
        <a:lstStyle/>
        <a:p>
          <a:endParaRPr lang="en-US"/>
        </a:p>
      </dgm:t>
    </dgm:pt>
    <dgm:pt modelId="{9A46F8F8-07EE-4636-A1E5-E77C1FB9A35B}" type="sibTrans" cxnId="{278231CA-901C-4CAD-9388-092A448953C2}">
      <dgm:prSet/>
      <dgm:spPr/>
      <dgm:t>
        <a:bodyPr/>
        <a:lstStyle/>
        <a:p>
          <a:endParaRPr lang="en-US"/>
        </a:p>
      </dgm:t>
    </dgm:pt>
    <dgm:pt modelId="{67AFFBB3-B29F-4B17-95AC-71C981AA3784}">
      <dgm:prSet phldrT="[Text]"/>
      <dgm:spPr/>
      <dgm:t>
        <a:bodyPr/>
        <a:lstStyle/>
        <a:p>
          <a:r>
            <a:rPr lang="en-US" dirty="0"/>
            <a:t>DROP</a:t>
          </a:r>
        </a:p>
      </dgm:t>
    </dgm:pt>
    <dgm:pt modelId="{3C02E6BA-2A1F-48E7-856A-A300AB0E024E}" type="parTrans" cxnId="{58B9C22C-1532-4A45-83E5-C49E56B55331}">
      <dgm:prSet/>
      <dgm:spPr/>
      <dgm:t>
        <a:bodyPr/>
        <a:lstStyle/>
        <a:p>
          <a:endParaRPr lang="en-US"/>
        </a:p>
      </dgm:t>
    </dgm:pt>
    <dgm:pt modelId="{083D6C1B-B8D0-4BC0-BF47-8C7D1D6DC2DA}" type="sibTrans" cxnId="{58B9C22C-1532-4A45-83E5-C49E56B55331}">
      <dgm:prSet/>
      <dgm:spPr/>
      <dgm:t>
        <a:bodyPr/>
        <a:lstStyle/>
        <a:p>
          <a:endParaRPr lang="en-US"/>
        </a:p>
      </dgm:t>
    </dgm:pt>
    <dgm:pt modelId="{40759BC6-6E0A-4F08-9876-7830AE9B01A8}">
      <dgm:prSet phldrT="[Text]"/>
      <dgm:spPr/>
      <dgm:t>
        <a:bodyPr/>
        <a:lstStyle/>
        <a:p>
          <a:r>
            <a:rPr lang="en-US" dirty="0"/>
            <a:t>RENAME</a:t>
          </a:r>
        </a:p>
      </dgm:t>
    </dgm:pt>
    <dgm:pt modelId="{5DE32CDD-6A5F-495D-B284-A15246E9972C}" type="parTrans" cxnId="{C7CC0B24-69EC-4905-B80E-563B15ED5256}">
      <dgm:prSet/>
      <dgm:spPr/>
      <dgm:t>
        <a:bodyPr/>
        <a:lstStyle/>
        <a:p>
          <a:endParaRPr lang="en-US"/>
        </a:p>
      </dgm:t>
    </dgm:pt>
    <dgm:pt modelId="{8BFD6F56-AC44-4875-B8C5-E8FFAEBFC797}" type="sibTrans" cxnId="{C7CC0B24-69EC-4905-B80E-563B15ED5256}">
      <dgm:prSet/>
      <dgm:spPr/>
      <dgm:t>
        <a:bodyPr/>
        <a:lstStyle/>
        <a:p>
          <a:endParaRPr lang="en-US"/>
        </a:p>
      </dgm:t>
    </dgm:pt>
    <dgm:pt modelId="{B1DF4D1F-C33F-4D41-95F1-F345135CF6AC}">
      <dgm:prSet phldrT="[Text]"/>
      <dgm:spPr/>
      <dgm:t>
        <a:bodyPr/>
        <a:lstStyle/>
        <a:p>
          <a:r>
            <a:rPr lang="en-US" dirty="0"/>
            <a:t>TRUNCATE</a:t>
          </a:r>
        </a:p>
      </dgm:t>
    </dgm:pt>
    <dgm:pt modelId="{BF858156-BFEA-4F22-97F2-1974D8021FE8}" type="parTrans" cxnId="{A426CE54-D5B9-4C13-96D7-FE209A710F1C}">
      <dgm:prSet/>
      <dgm:spPr/>
      <dgm:t>
        <a:bodyPr/>
        <a:lstStyle/>
        <a:p>
          <a:endParaRPr lang="en-US"/>
        </a:p>
      </dgm:t>
    </dgm:pt>
    <dgm:pt modelId="{922E8D81-F723-4F53-A196-9D44E456A3FF}" type="sibTrans" cxnId="{A426CE54-D5B9-4C13-96D7-FE209A710F1C}">
      <dgm:prSet/>
      <dgm:spPr/>
      <dgm:t>
        <a:bodyPr/>
        <a:lstStyle/>
        <a:p>
          <a:endParaRPr lang="en-US"/>
        </a:p>
      </dgm:t>
    </dgm:pt>
    <dgm:pt modelId="{DFD48B51-FFB6-4EA4-A81C-9ECA8E4B4923}">
      <dgm:prSet phldrT="[Text]"/>
      <dgm:spPr/>
      <dgm:t>
        <a:bodyPr/>
        <a:lstStyle/>
        <a:p>
          <a:r>
            <a:rPr lang="en-US" dirty="0"/>
            <a:t>COMMENT</a:t>
          </a:r>
        </a:p>
      </dgm:t>
    </dgm:pt>
    <dgm:pt modelId="{7BCD9641-4EFB-479F-88E3-EE56E4010163}" type="parTrans" cxnId="{046C0196-ABE1-4DA8-BAB6-ADCCF2E3529E}">
      <dgm:prSet/>
      <dgm:spPr/>
      <dgm:t>
        <a:bodyPr/>
        <a:lstStyle/>
        <a:p>
          <a:endParaRPr lang="en-US"/>
        </a:p>
      </dgm:t>
    </dgm:pt>
    <dgm:pt modelId="{A61C3CE7-C38E-4570-BD8B-345CAA6C4B73}" type="sibTrans" cxnId="{046C0196-ABE1-4DA8-BAB6-ADCCF2E3529E}">
      <dgm:prSet/>
      <dgm:spPr/>
      <dgm:t>
        <a:bodyPr/>
        <a:lstStyle/>
        <a:p>
          <a:endParaRPr lang="en-US"/>
        </a:p>
      </dgm:t>
    </dgm:pt>
    <dgm:pt modelId="{263B3E30-1AA8-4849-9215-8ADAFD1F2646}">
      <dgm:prSet phldrT="[Text]"/>
      <dgm:spPr/>
      <dgm:t>
        <a:bodyPr/>
        <a:lstStyle/>
        <a:p>
          <a:r>
            <a:rPr lang="en-US" dirty="0"/>
            <a:t>REVOKE</a:t>
          </a:r>
        </a:p>
      </dgm:t>
    </dgm:pt>
    <dgm:pt modelId="{8BDDD3BE-1FF7-4AA1-AF59-7B20D90B0EB4}" type="parTrans" cxnId="{CC5FE845-3E35-4D32-B0BE-E10176391084}">
      <dgm:prSet/>
      <dgm:spPr/>
      <dgm:t>
        <a:bodyPr/>
        <a:lstStyle/>
        <a:p>
          <a:endParaRPr lang="en-US"/>
        </a:p>
      </dgm:t>
    </dgm:pt>
    <dgm:pt modelId="{70489F08-51F5-4031-B652-7DA2CF3BC104}" type="sibTrans" cxnId="{CC5FE845-3E35-4D32-B0BE-E10176391084}">
      <dgm:prSet/>
      <dgm:spPr/>
      <dgm:t>
        <a:bodyPr/>
        <a:lstStyle/>
        <a:p>
          <a:endParaRPr lang="en-US"/>
        </a:p>
      </dgm:t>
    </dgm:pt>
    <dgm:pt modelId="{DE40EEAE-B346-4112-8091-95E1917C9DF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Transaction Control</a:t>
          </a:r>
        </a:p>
      </dgm:t>
    </dgm:pt>
    <dgm:pt modelId="{3C695871-65C4-4887-81A6-191E1CBBBF31}" type="parTrans" cxnId="{88CD5F24-4170-4AFD-B224-6BAC58778797}">
      <dgm:prSet/>
      <dgm:spPr/>
      <dgm:t>
        <a:bodyPr/>
        <a:lstStyle/>
        <a:p>
          <a:endParaRPr lang="en-US"/>
        </a:p>
      </dgm:t>
    </dgm:pt>
    <dgm:pt modelId="{55E63FC8-92DC-4535-9705-07E938B44969}" type="sibTrans" cxnId="{88CD5F24-4170-4AFD-B224-6BAC58778797}">
      <dgm:prSet/>
      <dgm:spPr/>
      <dgm:t>
        <a:bodyPr/>
        <a:lstStyle/>
        <a:p>
          <a:endParaRPr lang="en-US"/>
        </a:p>
      </dgm:t>
    </dgm:pt>
    <dgm:pt modelId="{83E7DB1D-4E63-4FF9-9E79-72D797C993CE}">
      <dgm:prSet phldrT="[Text]"/>
      <dgm:spPr/>
      <dgm:t>
        <a:bodyPr/>
        <a:lstStyle/>
        <a:p>
          <a:r>
            <a:rPr lang="en-US" dirty="0"/>
            <a:t>COMMIT</a:t>
          </a:r>
        </a:p>
      </dgm:t>
    </dgm:pt>
    <dgm:pt modelId="{AF0ED657-83FC-46F7-B664-5DDF4D0B8BFA}" type="parTrans" cxnId="{B0963A26-E6E9-48A7-897E-AA656A6B72EB}">
      <dgm:prSet/>
      <dgm:spPr/>
      <dgm:t>
        <a:bodyPr/>
        <a:lstStyle/>
        <a:p>
          <a:endParaRPr lang="en-US"/>
        </a:p>
      </dgm:t>
    </dgm:pt>
    <dgm:pt modelId="{60B32B44-CAED-4B8B-B6DE-E95971A0DCB6}" type="sibTrans" cxnId="{B0963A26-E6E9-48A7-897E-AA656A6B72EB}">
      <dgm:prSet/>
      <dgm:spPr/>
      <dgm:t>
        <a:bodyPr/>
        <a:lstStyle/>
        <a:p>
          <a:endParaRPr lang="en-US"/>
        </a:p>
      </dgm:t>
    </dgm:pt>
    <dgm:pt modelId="{FA43D10F-CAB9-4977-8A07-25A291081B60}">
      <dgm:prSet phldrT="[Text]"/>
      <dgm:spPr/>
      <dgm:t>
        <a:bodyPr/>
        <a:lstStyle/>
        <a:p>
          <a:r>
            <a:rPr lang="en-US" dirty="0"/>
            <a:t>ROLLBACK </a:t>
          </a:r>
        </a:p>
      </dgm:t>
    </dgm:pt>
    <dgm:pt modelId="{3546251C-7B20-43C6-B48F-2FED7EFEEC1A}" type="parTrans" cxnId="{2E62FCA4-69A3-4499-B69F-E75D0F2540B4}">
      <dgm:prSet/>
      <dgm:spPr/>
      <dgm:t>
        <a:bodyPr/>
        <a:lstStyle/>
        <a:p>
          <a:endParaRPr lang="en-US"/>
        </a:p>
      </dgm:t>
    </dgm:pt>
    <dgm:pt modelId="{C34EAFAE-A6DF-48F2-BB75-547CB278F826}" type="sibTrans" cxnId="{2E62FCA4-69A3-4499-B69F-E75D0F2540B4}">
      <dgm:prSet/>
      <dgm:spPr/>
      <dgm:t>
        <a:bodyPr/>
        <a:lstStyle/>
        <a:p>
          <a:endParaRPr lang="en-US"/>
        </a:p>
      </dgm:t>
    </dgm:pt>
    <dgm:pt modelId="{76FA44E5-32BC-4B01-9734-97F497551D6A}">
      <dgm:prSet phldrT="[Text]"/>
      <dgm:spPr/>
      <dgm:t>
        <a:bodyPr/>
        <a:lstStyle/>
        <a:p>
          <a:r>
            <a:rPr lang="en-US" dirty="0"/>
            <a:t>SAVEPOINT</a:t>
          </a:r>
        </a:p>
      </dgm:t>
    </dgm:pt>
    <dgm:pt modelId="{FC64C850-F5A8-479F-818E-C4977957B47A}" type="parTrans" cxnId="{9F75181C-995E-4B14-9B81-DE92AE8BBCEA}">
      <dgm:prSet/>
      <dgm:spPr/>
      <dgm:t>
        <a:bodyPr/>
        <a:lstStyle/>
        <a:p>
          <a:endParaRPr lang="en-US"/>
        </a:p>
      </dgm:t>
    </dgm:pt>
    <dgm:pt modelId="{1C39BBE3-F57A-4288-B913-B64A2FEA590E}" type="sibTrans" cxnId="{9F75181C-995E-4B14-9B81-DE92AE8BBCEA}">
      <dgm:prSet/>
      <dgm:spPr/>
      <dgm:t>
        <a:bodyPr/>
        <a:lstStyle/>
        <a:p>
          <a:endParaRPr lang="en-US"/>
        </a:p>
      </dgm:t>
    </dgm:pt>
    <dgm:pt modelId="{3409F696-D51C-4F69-9895-026522101247}" type="pres">
      <dgm:prSet presAssocID="{E2E18C53-E98B-4674-B7B8-8F2942834AA3}" presName="linear" presStyleCnt="0">
        <dgm:presLayoutVars>
          <dgm:animLvl val="lvl"/>
          <dgm:resizeHandles val="exact"/>
        </dgm:presLayoutVars>
      </dgm:prSet>
      <dgm:spPr/>
    </dgm:pt>
    <dgm:pt modelId="{14C2E542-D3B8-4009-A03F-A3A7DF7684F4}" type="pres">
      <dgm:prSet presAssocID="{61325E4C-F7B7-482B-ADA6-A166F65F4C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40898A-E5EE-45AC-9806-A571CE42B19F}" type="pres">
      <dgm:prSet presAssocID="{61325E4C-F7B7-482B-ADA6-A166F65F4C68}" presName="childText" presStyleLbl="revTx" presStyleIdx="0" presStyleCnt="4">
        <dgm:presLayoutVars>
          <dgm:bulletEnabled val="1"/>
        </dgm:presLayoutVars>
      </dgm:prSet>
      <dgm:spPr/>
    </dgm:pt>
    <dgm:pt modelId="{88084CEC-8B8D-4322-BCA3-82666CE03990}" type="pres">
      <dgm:prSet presAssocID="{BDAE3EB9-C925-450B-B9D0-00F872B6AA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D27D0E-F012-438C-9DFC-C495FD196DD2}" type="pres">
      <dgm:prSet presAssocID="{BDAE3EB9-C925-450B-B9D0-00F872B6AA32}" presName="childText" presStyleLbl="revTx" presStyleIdx="1" presStyleCnt="4">
        <dgm:presLayoutVars>
          <dgm:bulletEnabled val="1"/>
        </dgm:presLayoutVars>
      </dgm:prSet>
      <dgm:spPr/>
    </dgm:pt>
    <dgm:pt modelId="{117179F5-4BC6-4E50-BC2D-98EB6FB44366}" type="pres">
      <dgm:prSet presAssocID="{E6C0AD7E-4278-4D34-A8CD-CDD5A100151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382141-0F0D-487F-B279-CD52F57435D3}" type="pres">
      <dgm:prSet presAssocID="{E6C0AD7E-4278-4D34-A8CD-CDD5A100151D}" presName="childText" presStyleLbl="revTx" presStyleIdx="2" presStyleCnt="4">
        <dgm:presLayoutVars>
          <dgm:bulletEnabled val="1"/>
        </dgm:presLayoutVars>
      </dgm:prSet>
      <dgm:spPr/>
    </dgm:pt>
    <dgm:pt modelId="{0760014A-14D4-4846-BDF3-CDA1C20375A5}" type="pres">
      <dgm:prSet presAssocID="{DE40EEAE-B346-4112-8091-95E1917C9DF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84B3FE4-4209-45AA-A319-62309685A886}" type="pres">
      <dgm:prSet presAssocID="{DE40EEAE-B346-4112-8091-95E1917C9DF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5070A00-F47D-45EF-8B32-E5CE730C8F67}" type="presOf" srcId="{B8AF0265-0B93-4E11-AF35-4BA48FD22EF4}" destId="{2140898A-E5EE-45AC-9806-A571CE42B19F}" srcOrd="0" destOrd="2" presId="urn:microsoft.com/office/officeart/2005/8/layout/vList2"/>
    <dgm:cxn modelId="{EA042705-0815-4E1D-A511-A35CA990CAB4}" srcId="{BDAE3EB9-C925-450B-B9D0-00F872B6AA32}" destId="{ED2853D0-954B-459C-BA8B-CC4EED367AC4}" srcOrd="0" destOrd="0" parTransId="{B450DF74-F211-4041-B392-E3C56FE3343D}" sibTransId="{A401DCC7-5AA5-4359-AEBC-8CB32E5609A5}"/>
    <dgm:cxn modelId="{21287908-81D7-4843-AE97-AB6E91DC216F}" type="presOf" srcId="{263B3E30-1AA8-4849-9215-8ADAFD1F2646}" destId="{AD382141-0F0D-487F-B279-CD52F57435D3}" srcOrd="0" destOrd="1" presId="urn:microsoft.com/office/officeart/2005/8/layout/vList2"/>
    <dgm:cxn modelId="{379CDE0B-95E3-4A92-90CC-9D3A52612142}" type="presOf" srcId="{056D7400-4E65-404F-9B54-78C6CD0DB486}" destId="{2140898A-E5EE-45AC-9806-A571CE42B19F}" srcOrd="0" destOrd="3" presId="urn:microsoft.com/office/officeart/2005/8/layout/vList2"/>
    <dgm:cxn modelId="{6037400D-2F9F-4CB3-B160-ECC9DBF942A1}" srcId="{E2E18C53-E98B-4674-B7B8-8F2942834AA3}" destId="{61325E4C-F7B7-482B-ADA6-A166F65F4C68}" srcOrd="0" destOrd="0" parTransId="{305A9881-0DE4-438F-8538-D3FE7604618A}" sibTransId="{AE8B2B09-20C1-45C1-BEED-6B53A67523A7}"/>
    <dgm:cxn modelId="{70845E0E-DE15-423E-A866-94FE18DA24F4}" type="presOf" srcId="{7A5F162A-96B0-4722-B738-AADF45EF0602}" destId="{AD382141-0F0D-487F-B279-CD52F57435D3}" srcOrd="0" destOrd="0" presId="urn:microsoft.com/office/officeart/2005/8/layout/vList2"/>
    <dgm:cxn modelId="{59D7EA0E-0A7F-4D35-BB20-949F1FE6992E}" srcId="{61325E4C-F7B7-482B-ADA6-A166F65F4C68}" destId="{056D7400-4E65-404F-9B54-78C6CD0DB486}" srcOrd="3" destOrd="0" parTransId="{20B61C28-FB58-4E77-81F7-E318DFCFB91A}" sibTransId="{1B37FF4A-2C41-4DBF-8A55-1B5E3472464F}"/>
    <dgm:cxn modelId="{9F75181C-995E-4B14-9B81-DE92AE8BBCEA}" srcId="{DE40EEAE-B346-4112-8091-95E1917C9DF8}" destId="{76FA44E5-32BC-4B01-9734-97F497551D6A}" srcOrd="2" destOrd="0" parTransId="{FC64C850-F5A8-479F-818E-C4977957B47A}" sibTransId="{1C39BBE3-F57A-4288-B913-B64A2FEA590E}"/>
    <dgm:cxn modelId="{AFA10424-8D15-492B-9716-F26C3D5D22F1}" type="presOf" srcId="{8FF02BF5-5585-4262-A185-4775B3CF6814}" destId="{2140898A-E5EE-45AC-9806-A571CE42B19F}" srcOrd="0" destOrd="1" presId="urn:microsoft.com/office/officeart/2005/8/layout/vList2"/>
    <dgm:cxn modelId="{C7CC0B24-69EC-4905-B80E-563B15ED5256}" srcId="{BDAE3EB9-C925-450B-B9D0-00F872B6AA32}" destId="{40759BC6-6E0A-4F08-9876-7830AE9B01A8}" srcOrd="3" destOrd="0" parTransId="{5DE32CDD-6A5F-495D-B284-A15246E9972C}" sibTransId="{8BFD6F56-AC44-4875-B8C5-E8FFAEBFC797}"/>
    <dgm:cxn modelId="{88CD5F24-4170-4AFD-B224-6BAC58778797}" srcId="{E2E18C53-E98B-4674-B7B8-8F2942834AA3}" destId="{DE40EEAE-B346-4112-8091-95E1917C9DF8}" srcOrd="3" destOrd="0" parTransId="{3C695871-65C4-4887-81A6-191E1CBBBF31}" sibTransId="{55E63FC8-92DC-4535-9705-07E938B44969}"/>
    <dgm:cxn modelId="{8E3C5425-D1BF-4799-9248-60E06CF860A9}" srcId="{E2E18C53-E98B-4674-B7B8-8F2942834AA3}" destId="{BDAE3EB9-C925-450B-B9D0-00F872B6AA32}" srcOrd="1" destOrd="0" parTransId="{1F24F84D-8919-44BB-8848-64587C9D504C}" sibTransId="{C0E4FBCF-E65F-442C-8E49-5225550BD0AD}"/>
    <dgm:cxn modelId="{B0963A26-E6E9-48A7-897E-AA656A6B72EB}" srcId="{DE40EEAE-B346-4112-8091-95E1917C9DF8}" destId="{83E7DB1D-4E63-4FF9-9E79-72D797C993CE}" srcOrd="0" destOrd="0" parTransId="{AF0ED657-83FC-46F7-B664-5DDF4D0B8BFA}" sibTransId="{60B32B44-CAED-4B8B-B6DE-E95971A0DCB6}"/>
    <dgm:cxn modelId="{58B9C22C-1532-4A45-83E5-C49E56B55331}" srcId="{BDAE3EB9-C925-450B-B9D0-00F872B6AA32}" destId="{67AFFBB3-B29F-4B17-95AC-71C981AA3784}" srcOrd="2" destOrd="0" parTransId="{3C02E6BA-2A1F-48E7-856A-A300AB0E024E}" sibTransId="{083D6C1B-B8D0-4BC0-BF47-8C7D1D6DC2DA}"/>
    <dgm:cxn modelId="{E30D0837-0A92-4082-9F68-2C2B4DD997DB}" type="presOf" srcId="{61325E4C-F7B7-482B-ADA6-A166F65F4C68}" destId="{14C2E542-D3B8-4009-A03F-A3A7DF7684F4}" srcOrd="0" destOrd="0" presId="urn:microsoft.com/office/officeart/2005/8/layout/vList2"/>
    <dgm:cxn modelId="{CC5FE845-3E35-4D32-B0BE-E10176391084}" srcId="{E6C0AD7E-4278-4D34-A8CD-CDD5A100151D}" destId="{263B3E30-1AA8-4849-9215-8ADAFD1F2646}" srcOrd="1" destOrd="0" parTransId="{8BDDD3BE-1FF7-4AA1-AF59-7B20D90B0EB4}" sibTransId="{70489F08-51F5-4031-B652-7DA2CF3BC104}"/>
    <dgm:cxn modelId="{985B2949-FFA6-4B16-8B53-D62F378F17D3}" type="presOf" srcId="{FA43D10F-CAB9-4977-8A07-25A291081B60}" destId="{184B3FE4-4209-45AA-A319-62309685A886}" srcOrd="0" destOrd="1" presId="urn:microsoft.com/office/officeart/2005/8/layout/vList2"/>
    <dgm:cxn modelId="{CAEF8F4B-8D5E-4BB4-8F3E-77D2EBBAD958}" srcId="{E6C0AD7E-4278-4D34-A8CD-CDD5A100151D}" destId="{7A5F162A-96B0-4722-B738-AADF45EF0602}" srcOrd="0" destOrd="0" parTransId="{4C00DF86-C9F6-46E6-B74D-5103F77BED9E}" sibTransId="{0FB5F2F5-CCE7-4439-AB2A-407EDD67B715}"/>
    <dgm:cxn modelId="{1C3B684F-060B-450B-8291-23C0BB52F536}" type="presOf" srcId="{39867CE6-1683-4256-92A8-AA70B634B52D}" destId="{48D27D0E-F012-438C-9DFC-C495FD196DD2}" srcOrd="0" destOrd="1" presId="urn:microsoft.com/office/officeart/2005/8/layout/vList2"/>
    <dgm:cxn modelId="{A9379B70-7EA8-4053-A285-12216DA1E744}" type="presOf" srcId="{40759BC6-6E0A-4F08-9876-7830AE9B01A8}" destId="{48D27D0E-F012-438C-9DFC-C495FD196DD2}" srcOrd="0" destOrd="3" presId="urn:microsoft.com/office/officeart/2005/8/layout/vList2"/>
    <dgm:cxn modelId="{C5371251-086B-4389-94B2-97D74553830B}" type="presOf" srcId="{B1DF4D1F-C33F-4D41-95F1-F345135CF6AC}" destId="{48D27D0E-F012-438C-9DFC-C495FD196DD2}" srcOrd="0" destOrd="4" presId="urn:microsoft.com/office/officeart/2005/8/layout/vList2"/>
    <dgm:cxn modelId="{7B4F9073-8E73-4BCF-BCE1-FBEC20DF9ED1}" srcId="{61325E4C-F7B7-482B-ADA6-A166F65F4C68}" destId="{15B59355-D783-4E14-B837-CA02DD978F26}" srcOrd="4" destOrd="0" parTransId="{7F96AC8D-6E57-471F-9947-71C4CDA5F87F}" sibTransId="{7A6ECF04-4E86-4E89-BA9A-3B283F1BFDFE}"/>
    <dgm:cxn modelId="{A426CE54-D5B9-4C13-96D7-FE209A710F1C}" srcId="{BDAE3EB9-C925-450B-B9D0-00F872B6AA32}" destId="{B1DF4D1F-C33F-4D41-95F1-F345135CF6AC}" srcOrd="4" destOrd="0" parTransId="{BF858156-BFEA-4F22-97F2-1974D8021FE8}" sibTransId="{922E8D81-F723-4F53-A196-9D44E456A3FF}"/>
    <dgm:cxn modelId="{3CDA3078-D41F-4E03-926D-8D3018DE6704}" type="presOf" srcId="{15B59355-D783-4E14-B837-CA02DD978F26}" destId="{2140898A-E5EE-45AC-9806-A571CE42B19F}" srcOrd="0" destOrd="4" presId="urn:microsoft.com/office/officeart/2005/8/layout/vList2"/>
    <dgm:cxn modelId="{046C0196-ABE1-4DA8-BAB6-ADCCF2E3529E}" srcId="{BDAE3EB9-C925-450B-B9D0-00F872B6AA32}" destId="{DFD48B51-FFB6-4EA4-A81C-9ECA8E4B4923}" srcOrd="5" destOrd="0" parTransId="{7BCD9641-4EFB-479F-88E3-EE56E4010163}" sibTransId="{A61C3CE7-C38E-4570-BD8B-345CAA6C4B73}"/>
    <dgm:cxn modelId="{A4493697-BD6C-456C-89D3-FEF220DC705C}" type="presOf" srcId="{E2E18C53-E98B-4674-B7B8-8F2942834AA3}" destId="{3409F696-D51C-4F69-9895-026522101247}" srcOrd="0" destOrd="0" presId="urn:microsoft.com/office/officeart/2005/8/layout/vList2"/>
    <dgm:cxn modelId="{2E62FCA4-69A3-4499-B69F-E75D0F2540B4}" srcId="{DE40EEAE-B346-4112-8091-95E1917C9DF8}" destId="{FA43D10F-CAB9-4977-8A07-25A291081B60}" srcOrd="1" destOrd="0" parTransId="{3546251C-7B20-43C6-B48F-2FED7EFEEC1A}" sibTransId="{C34EAFAE-A6DF-48F2-BB75-547CB278F826}"/>
    <dgm:cxn modelId="{027168AD-9F36-4A6A-B789-48F3A36A9E78}" type="presOf" srcId="{76FA44E5-32BC-4B01-9734-97F497551D6A}" destId="{184B3FE4-4209-45AA-A319-62309685A886}" srcOrd="0" destOrd="2" presId="urn:microsoft.com/office/officeart/2005/8/layout/vList2"/>
    <dgm:cxn modelId="{B32405B8-272E-4AF9-8D89-858BAC7D1D4B}" type="presOf" srcId="{ED2853D0-954B-459C-BA8B-CC4EED367AC4}" destId="{48D27D0E-F012-438C-9DFC-C495FD196DD2}" srcOrd="0" destOrd="0" presId="urn:microsoft.com/office/officeart/2005/8/layout/vList2"/>
    <dgm:cxn modelId="{CACF8CB9-511D-4B45-A81D-24F2385326F2}" srcId="{61325E4C-F7B7-482B-ADA6-A166F65F4C68}" destId="{8FF02BF5-5585-4262-A185-4775B3CF6814}" srcOrd="1" destOrd="0" parTransId="{2D59CA3D-B39D-41DD-ABB3-AAEA3152EC57}" sibTransId="{D24E431A-BFF8-4FBA-AFF9-90CD0D65CBC9}"/>
    <dgm:cxn modelId="{81F0C8C5-7FFF-40ED-9FFD-7D97751294EB}" srcId="{E2E18C53-E98B-4674-B7B8-8F2942834AA3}" destId="{E6C0AD7E-4278-4D34-A8CD-CDD5A100151D}" srcOrd="2" destOrd="0" parTransId="{92BC0E93-6ED5-4EAA-8BF2-511276F3D2CF}" sibTransId="{D74A68D1-E30C-4F5E-8D03-BCBB80211CED}"/>
    <dgm:cxn modelId="{522625C6-E612-4997-8F66-A3376BAFB6FE}" srcId="{61325E4C-F7B7-482B-ADA6-A166F65F4C68}" destId="{1AA19D42-454F-4091-8EFB-77D64B0C43DB}" srcOrd="0" destOrd="0" parTransId="{7FE6B3B8-B673-476B-BF60-4614A144BFF5}" sibTransId="{621F8328-05DA-4F67-BC77-BFE4DC996707}"/>
    <dgm:cxn modelId="{278231CA-901C-4CAD-9388-092A448953C2}" srcId="{BDAE3EB9-C925-450B-B9D0-00F872B6AA32}" destId="{39867CE6-1683-4256-92A8-AA70B634B52D}" srcOrd="1" destOrd="0" parTransId="{EAEE26B0-65DD-4C77-87C5-EC88DA6D3BE8}" sibTransId="{9A46F8F8-07EE-4636-A1E5-E77C1FB9A35B}"/>
    <dgm:cxn modelId="{7A223AD1-A054-4EE4-B56E-13227A4C5D53}" srcId="{61325E4C-F7B7-482B-ADA6-A166F65F4C68}" destId="{B8AF0265-0B93-4E11-AF35-4BA48FD22EF4}" srcOrd="2" destOrd="0" parTransId="{9EDE9DB9-9EE6-4491-AC19-1FF97FD0DC02}" sibTransId="{FD435464-8898-400A-A238-96631533C6CF}"/>
    <dgm:cxn modelId="{02337DD8-791E-406F-A1CA-1EB18F29AB90}" type="presOf" srcId="{DFD48B51-FFB6-4EA4-A81C-9ECA8E4B4923}" destId="{48D27D0E-F012-438C-9DFC-C495FD196DD2}" srcOrd="0" destOrd="5" presId="urn:microsoft.com/office/officeart/2005/8/layout/vList2"/>
    <dgm:cxn modelId="{271398D8-BC8F-47CE-880E-10F06D28AF95}" type="presOf" srcId="{1AA19D42-454F-4091-8EFB-77D64B0C43DB}" destId="{2140898A-E5EE-45AC-9806-A571CE42B19F}" srcOrd="0" destOrd="0" presId="urn:microsoft.com/office/officeart/2005/8/layout/vList2"/>
    <dgm:cxn modelId="{349439DD-FA1C-4007-8719-79B0F01D9749}" type="presOf" srcId="{BDAE3EB9-C925-450B-B9D0-00F872B6AA32}" destId="{88084CEC-8B8D-4322-BCA3-82666CE03990}" srcOrd="0" destOrd="0" presId="urn:microsoft.com/office/officeart/2005/8/layout/vList2"/>
    <dgm:cxn modelId="{A49844E0-E7A0-431B-9CC4-908C34F90B94}" type="presOf" srcId="{E6C0AD7E-4278-4D34-A8CD-CDD5A100151D}" destId="{117179F5-4BC6-4E50-BC2D-98EB6FB44366}" srcOrd="0" destOrd="0" presId="urn:microsoft.com/office/officeart/2005/8/layout/vList2"/>
    <dgm:cxn modelId="{8E1D6CF7-1587-48D9-9C22-2BA944756108}" type="presOf" srcId="{DE40EEAE-B346-4112-8091-95E1917C9DF8}" destId="{0760014A-14D4-4846-BDF3-CDA1C20375A5}" srcOrd="0" destOrd="0" presId="urn:microsoft.com/office/officeart/2005/8/layout/vList2"/>
    <dgm:cxn modelId="{5984E9F8-6855-4947-A473-00EB17C389C2}" type="presOf" srcId="{67AFFBB3-B29F-4B17-95AC-71C981AA3784}" destId="{48D27D0E-F012-438C-9DFC-C495FD196DD2}" srcOrd="0" destOrd="2" presId="urn:microsoft.com/office/officeart/2005/8/layout/vList2"/>
    <dgm:cxn modelId="{364AE6FB-FDA0-4C74-AFB9-21AD8D2071D4}" type="presOf" srcId="{83E7DB1D-4E63-4FF9-9E79-72D797C993CE}" destId="{184B3FE4-4209-45AA-A319-62309685A886}" srcOrd="0" destOrd="0" presId="urn:microsoft.com/office/officeart/2005/8/layout/vList2"/>
    <dgm:cxn modelId="{2D2543F4-9A6B-4C3D-88B0-605A37848F94}" type="presParOf" srcId="{3409F696-D51C-4F69-9895-026522101247}" destId="{14C2E542-D3B8-4009-A03F-A3A7DF7684F4}" srcOrd="0" destOrd="0" presId="urn:microsoft.com/office/officeart/2005/8/layout/vList2"/>
    <dgm:cxn modelId="{3A236C92-B093-4347-BA06-B3934EB1C991}" type="presParOf" srcId="{3409F696-D51C-4F69-9895-026522101247}" destId="{2140898A-E5EE-45AC-9806-A571CE42B19F}" srcOrd="1" destOrd="0" presId="urn:microsoft.com/office/officeart/2005/8/layout/vList2"/>
    <dgm:cxn modelId="{A98F7F04-D22E-499F-8CE9-9E3D1588EE3C}" type="presParOf" srcId="{3409F696-D51C-4F69-9895-026522101247}" destId="{88084CEC-8B8D-4322-BCA3-82666CE03990}" srcOrd="2" destOrd="0" presId="urn:microsoft.com/office/officeart/2005/8/layout/vList2"/>
    <dgm:cxn modelId="{DCAAA84B-DEE3-4091-9FD2-ECFEE3E9E673}" type="presParOf" srcId="{3409F696-D51C-4F69-9895-026522101247}" destId="{48D27D0E-F012-438C-9DFC-C495FD196DD2}" srcOrd="3" destOrd="0" presId="urn:microsoft.com/office/officeart/2005/8/layout/vList2"/>
    <dgm:cxn modelId="{13D5F867-F307-42D4-BC0C-2FF9C248C6BD}" type="presParOf" srcId="{3409F696-D51C-4F69-9895-026522101247}" destId="{117179F5-4BC6-4E50-BC2D-98EB6FB44366}" srcOrd="4" destOrd="0" presId="urn:microsoft.com/office/officeart/2005/8/layout/vList2"/>
    <dgm:cxn modelId="{8D49FC24-31C7-44AD-AC11-4311860DEA14}" type="presParOf" srcId="{3409F696-D51C-4F69-9895-026522101247}" destId="{AD382141-0F0D-487F-B279-CD52F57435D3}" srcOrd="5" destOrd="0" presId="urn:microsoft.com/office/officeart/2005/8/layout/vList2"/>
    <dgm:cxn modelId="{5B402533-2B2A-4492-981B-689A1892A11D}" type="presParOf" srcId="{3409F696-D51C-4F69-9895-026522101247}" destId="{0760014A-14D4-4846-BDF3-CDA1C20375A5}" srcOrd="6" destOrd="0" presId="urn:microsoft.com/office/officeart/2005/8/layout/vList2"/>
    <dgm:cxn modelId="{E0B303C4-A4E4-4991-B92E-6649F43E1762}" type="presParOf" srcId="{3409F696-D51C-4F69-9895-026522101247}" destId="{184B3FE4-4209-45AA-A319-62309685A88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2E542-D3B8-4009-A03F-A3A7DF7684F4}">
      <dsp:nvSpPr>
        <dsp:cNvPr id="0" name=""/>
        <dsp:cNvSpPr/>
      </dsp:nvSpPr>
      <dsp:spPr>
        <a:xfrm>
          <a:off x="0" y="91686"/>
          <a:ext cx="7924800" cy="33579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Manipulation Language (DML)</a:t>
          </a:r>
        </a:p>
      </dsp:txBody>
      <dsp:txXfrm>
        <a:off x="16392" y="108078"/>
        <a:ext cx="7892016" cy="303006"/>
      </dsp:txXfrm>
    </dsp:sp>
    <dsp:sp modelId="{2140898A-E5EE-45AC-9806-A571CE42B19F}">
      <dsp:nvSpPr>
        <dsp:cNvPr id="0" name=""/>
        <dsp:cNvSpPr/>
      </dsp:nvSpPr>
      <dsp:spPr>
        <a:xfrm>
          <a:off x="0" y="427476"/>
          <a:ext cx="7924800" cy="92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SELECT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INSERT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UPDATE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DELETE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MERGE</a:t>
          </a:r>
        </a:p>
      </dsp:txBody>
      <dsp:txXfrm>
        <a:off x="0" y="427476"/>
        <a:ext cx="7924800" cy="927360"/>
      </dsp:txXfrm>
    </dsp:sp>
    <dsp:sp modelId="{88084CEC-8B8D-4322-BCA3-82666CE03990}">
      <dsp:nvSpPr>
        <dsp:cNvPr id="0" name=""/>
        <dsp:cNvSpPr/>
      </dsp:nvSpPr>
      <dsp:spPr>
        <a:xfrm>
          <a:off x="0" y="1354836"/>
          <a:ext cx="7924800" cy="33579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Definition Language (DDL)</a:t>
          </a:r>
        </a:p>
      </dsp:txBody>
      <dsp:txXfrm>
        <a:off x="16392" y="1371228"/>
        <a:ext cx="7892016" cy="303006"/>
      </dsp:txXfrm>
    </dsp:sp>
    <dsp:sp modelId="{48D27D0E-F012-438C-9DFC-C495FD196DD2}">
      <dsp:nvSpPr>
        <dsp:cNvPr id="0" name=""/>
        <dsp:cNvSpPr/>
      </dsp:nvSpPr>
      <dsp:spPr>
        <a:xfrm>
          <a:off x="0" y="1690626"/>
          <a:ext cx="79248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CREATE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ALTER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DROP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RENAME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TRUNCATE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COMMENT</a:t>
          </a:r>
        </a:p>
      </dsp:txBody>
      <dsp:txXfrm>
        <a:off x="0" y="1690626"/>
        <a:ext cx="7924800" cy="1130220"/>
      </dsp:txXfrm>
    </dsp:sp>
    <dsp:sp modelId="{117179F5-4BC6-4E50-BC2D-98EB6FB44366}">
      <dsp:nvSpPr>
        <dsp:cNvPr id="0" name=""/>
        <dsp:cNvSpPr/>
      </dsp:nvSpPr>
      <dsp:spPr>
        <a:xfrm>
          <a:off x="0" y="2820846"/>
          <a:ext cx="7924800" cy="33579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Control Language</a:t>
          </a:r>
        </a:p>
      </dsp:txBody>
      <dsp:txXfrm>
        <a:off x="16392" y="2837238"/>
        <a:ext cx="7892016" cy="303006"/>
      </dsp:txXfrm>
    </dsp:sp>
    <dsp:sp modelId="{AD382141-0F0D-487F-B279-CD52F57435D3}">
      <dsp:nvSpPr>
        <dsp:cNvPr id="0" name=""/>
        <dsp:cNvSpPr/>
      </dsp:nvSpPr>
      <dsp:spPr>
        <a:xfrm>
          <a:off x="0" y="3156636"/>
          <a:ext cx="7924800" cy="376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GRANT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REVOKE</a:t>
          </a:r>
        </a:p>
      </dsp:txBody>
      <dsp:txXfrm>
        <a:off x="0" y="3156636"/>
        <a:ext cx="7924800" cy="376740"/>
      </dsp:txXfrm>
    </dsp:sp>
    <dsp:sp modelId="{0760014A-14D4-4846-BDF3-CDA1C20375A5}">
      <dsp:nvSpPr>
        <dsp:cNvPr id="0" name=""/>
        <dsp:cNvSpPr/>
      </dsp:nvSpPr>
      <dsp:spPr>
        <a:xfrm>
          <a:off x="0" y="3533376"/>
          <a:ext cx="7924800" cy="335790"/>
        </a:xfrm>
        <a:prstGeom prst="round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Transaction Control</a:t>
          </a:r>
        </a:p>
      </dsp:txBody>
      <dsp:txXfrm>
        <a:off x="16392" y="3549768"/>
        <a:ext cx="7892016" cy="303006"/>
      </dsp:txXfrm>
    </dsp:sp>
    <dsp:sp modelId="{184B3FE4-4209-45AA-A319-62309685A886}">
      <dsp:nvSpPr>
        <dsp:cNvPr id="0" name=""/>
        <dsp:cNvSpPr/>
      </dsp:nvSpPr>
      <dsp:spPr>
        <a:xfrm>
          <a:off x="0" y="3869166"/>
          <a:ext cx="7924800" cy="56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COMMIT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ROLLBACK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 dirty="0"/>
            <a:t>SAVEPOINT</a:t>
          </a:r>
        </a:p>
      </dsp:txBody>
      <dsp:txXfrm>
        <a:off x="0" y="3869166"/>
        <a:ext cx="7924800" cy="56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73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24956" y="3271044"/>
            <a:ext cx="6411912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7620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92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136525" y="141428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School of Applied Technology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>
                <a:solidFill>
                  <a:schemeClr val="hlink"/>
                </a:solidFill>
                <a:latin typeface="Futura Md BT" pitchFamily="34" charset="0"/>
              </a:rPr>
              <a:t>ITM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&amp;ehk=jMy8z1EYLu2y4si0l9jO4w&amp;r=0&amp;pid=OfficeInsert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phicdesign.stackexchange.com/questions/77654/what-is-the-unambiguously-correct-pictogram-for-database-storage/7765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ITMD 421 – Data Modeling and Applications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dirty="0"/>
              <a:t>Aastha Gupta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Lecture 4</a:t>
            </a:r>
          </a:p>
          <a:p>
            <a:r>
              <a:rPr lang="en-US" sz="2400"/>
              <a:t>September 18, </a:t>
            </a:r>
            <a:r>
              <a:rPr lang="en-US" sz="2400" dirty="0"/>
              <a:t>2017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0122C-8ECB-4079-B5A9-59087060632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16BC2C-6860-4A95-AEFF-875AFA5D19F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219200" y="1723784"/>
            <a:ext cx="7772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4" algn="l" eaLnBrk="1" hangingPunct="1"/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Selecting Specific Columns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SELECT </a:t>
            </a:r>
            <a:r>
              <a:rPr lang="en-US" altLang="en-US" sz="2800" dirty="0" err="1">
                <a:solidFill>
                  <a:srgbClr val="000000"/>
                </a:solidFill>
              </a:rPr>
              <a:t>Fname</a:t>
            </a:r>
            <a:r>
              <a:rPr lang="en-US" altLang="en-US" sz="2800" dirty="0">
                <a:solidFill>
                  <a:srgbClr val="000000"/>
                </a:solidFill>
              </a:rPr>
              <a:t>, Address, SSN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	FROM   employee;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72208-8ED9-4CCE-8136-5C471BFD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01563"/>
            <a:ext cx="2429182" cy="35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9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SQL Statements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statements are not case-sensitive.</a:t>
            </a:r>
          </a:p>
          <a:p>
            <a:r>
              <a:rPr lang="en-US" altLang="en-US" dirty="0"/>
              <a:t>SQL statements can be entered on one or more lines.</a:t>
            </a:r>
          </a:p>
          <a:p>
            <a:r>
              <a:rPr lang="en-US" altLang="en-US" dirty="0"/>
              <a:t>Keywords cannot be abbreviated or split across lines.</a:t>
            </a:r>
          </a:p>
          <a:p>
            <a:r>
              <a:rPr lang="en-US" altLang="en-US" dirty="0"/>
              <a:t>Clauses are usually placed on separate lines.</a:t>
            </a:r>
          </a:p>
          <a:p>
            <a:r>
              <a:rPr lang="en-US" altLang="en-US" dirty="0"/>
              <a:t>Indents are used to enhance readability.</a:t>
            </a: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9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Arithmetic Expressions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</a:rPr>
              <a:t>Create expressions with number and date data by using arithmetic operators.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4395787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49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Arithmetic Operators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1F03F-07A8-49F0-A0F5-F6F8065D708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03514" y="1828800"/>
            <a:ext cx="7783286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4" algn="l"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SSN, salary, salary+300	</a:t>
            </a:r>
          </a:p>
          <a:p>
            <a:pPr lvl="4" algn="l"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  employee;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8219E-F437-4CC2-8C9E-EC8C64D6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52762"/>
            <a:ext cx="2791162" cy="360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9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Operator Precedence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1F03F-07A8-49F0-A0F5-F6F8065D708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03514" y="1694769"/>
            <a:ext cx="7783286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4" algn="l"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SSN, salary, 12*salary+300	</a:t>
            </a:r>
          </a:p>
          <a:p>
            <a:pPr lvl="4" algn="l"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  employee;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DCD77C-E51E-46D1-8A2E-B83A64B25BDC}"/>
              </a:ext>
            </a:extLst>
          </p:cNvPr>
          <p:cNvSpPr/>
          <p:nvPr/>
        </p:nvSpPr>
        <p:spPr bwMode="auto">
          <a:xfrm>
            <a:off x="5257800" y="1923369"/>
            <a:ext cx="1981200" cy="304800"/>
          </a:xfrm>
          <a:prstGeom prst="rect">
            <a:avLst/>
          </a:prstGeom>
          <a:noFill/>
          <a:ln w="254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7F7F8-564D-4AFF-BB42-0B19943585D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03514" y="2897414"/>
            <a:ext cx="7783286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4" algn="l"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SSN, salary, 12*(salary+300)</a:t>
            </a:r>
          </a:p>
          <a:p>
            <a:pPr lvl="4" algn="l"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  employee;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22E00-8606-401B-A62A-79BC0ABD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8" y="4053114"/>
            <a:ext cx="2786667" cy="2710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DC874-ACF0-4C05-A08A-B941DFE0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82" y="4053114"/>
            <a:ext cx="3040032" cy="27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1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Null Value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Null is a value that is unavailable, unassigned, unknown, or inapplicable.</a:t>
            </a:r>
          </a:p>
          <a:p>
            <a:r>
              <a:rPr lang="en-US" altLang="en-US" dirty="0"/>
              <a:t>Null is not the same as zero or a blank space.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26379-C402-447C-8D45-FE257486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239316"/>
            <a:ext cx="3376882" cy="36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9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Null Values in Arithmetic Expressions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>
                <a:latin typeface="Arial" charset="0"/>
              </a:rPr>
              <a:t> Arithmetic expressions containing a null value evaluate to null.</a:t>
            </a:r>
          </a:p>
          <a:p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87B35-578A-44D9-96ED-07D0BCCE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667000"/>
            <a:ext cx="4741354" cy="375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9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Column Alias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column alias:</a:t>
            </a:r>
          </a:p>
          <a:p>
            <a:pPr lvl="1" eaLnBrk="1" hangingPunct="1"/>
            <a:r>
              <a:rPr lang="en-US" altLang="en-US" dirty="0"/>
              <a:t>Renames a column heading</a:t>
            </a:r>
          </a:p>
          <a:p>
            <a:pPr lvl="1" eaLnBrk="1" hangingPunct="1"/>
            <a:r>
              <a:rPr lang="en-US" altLang="en-US" dirty="0"/>
              <a:t>Is useful with calculations</a:t>
            </a:r>
          </a:p>
          <a:p>
            <a:pPr lvl="1" eaLnBrk="1" hangingPunct="1"/>
            <a:r>
              <a:rPr lang="en-US" altLang="en-US" dirty="0"/>
              <a:t>Immediately follows the column name (there can also be the optional </a:t>
            </a:r>
            <a:r>
              <a:rPr lang="en-US" altLang="en-US" dirty="0">
                <a:latin typeface="Courier New" panose="02070309020205020404" pitchFamily="49" charset="0"/>
              </a:rPr>
              <a:t>AS</a:t>
            </a:r>
            <a:r>
              <a:rPr lang="en-US" altLang="en-US" dirty="0"/>
              <a:t> keyword between the column name and the alias)</a:t>
            </a:r>
          </a:p>
          <a:p>
            <a:pPr lvl="1" eaLnBrk="1" hangingPunct="1"/>
            <a:r>
              <a:rPr lang="en-US" altLang="en-US" dirty="0"/>
              <a:t>Requires double quotation marks if it contains spaces or special characters, or if it is case-sensitive</a:t>
            </a:r>
          </a:p>
          <a:p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Column Alias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FF6AC-6D17-4B13-919E-DE70A596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63157"/>
            <a:ext cx="7078063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0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Duplicate Rows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The default display of queries is all rows, including duplicate rows.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2A371-ABA4-460A-8B9D-E0330117A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3200"/>
            <a:ext cx="2621413" cy="24910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CE33F6-97B6-4A6F-BE03-8AF4417C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98" y="2737757"/>
            <a:ext cx="351521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Tool – MySQL workbench</a:t>
            </a:r>
          </a:p>
          <a:p>
            <a:r>
              <a:rPr lang="en-US" altLang="en-US" dirty="0"/>
              <a:t>Basic SELECT operations</a:t>
            </a:r>
          </a:p>
          <a:p>
            <a:r>
              <a:rPr lang="en-US" altLang="en-US" dirty="0"/>
              <a:t>WHERE Clause</a:t>
            </a:r>
          </a:p>
          <a:p>
            <a:r>
              <a:rPr lang="en-US" altLang="en-US"/>
              <a:t>Logical Operators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Table Structure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DESCRIBE</a:t>
            </a:r>
            <a:r>
              <a:rPr lang="en-US" altLang="en-US" dirty="0"/>
              <a:t> command to display the structure of a table.</a:t>
            </a:r>
          </a:p>
          <a:p>
            <a:r>
              <a:rPr lang="en-US" altLang="en-US" dirty="0"/>
              <a:t>Or, select the table in the Connections tree and use the Columns tab to view the table structure</a:t>
            </a:r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179388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9B0CF-9541-46DE-8E20-32878454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962400"/>
            <a:ext cx="2133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4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5334000"/>
          </a:xfrm>
        </p:spPr>
        <p:txBody>
          <a:bodyPr/>
          <a:lstStyle/>
          <a:p>
            <a:r>
              <a:rPr lang="en-US" altLang="en-US" dirty="0"/>
              <a:t>Limiting rows with:</a:t>
            </a:r>
          </a:p>
          <a:p>
            <a:pPr lvl="1"/>
            <a:r>
              <a:rPr lang="en-US" altLang="en-US" dirty="0"/>
              <a:t>The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</a:p>
          <a:p>
            <a:pPr lvl="1"/>
            <a:r>
              <a:rPr lang="en-US" altLang="en-US" dirty="0"/>
              <a:t>The comparison operators using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&lt;=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BETWEEN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IN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LIKE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conditions</a:t>
            </a:r>
          </a:p>
          <a:p>
            <a:pPr lvl="1"/>
            <a:r>
              <a:rPr lang="en-US" altLang="en-US" dirty="0"/>
              <a:t>Logical conditions using </a:t>
            </a:r>
            <a:r>
              <a:rPr lang="en-US" altLang="en-US" dirty="0">
                <a:latin typeface="Courier New" panose="02070309020205020404" pitchFamily="49" charset="0"/>
              </a:rPr>
              <a:t>AND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OR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</a:rPr>
              <a:t>NOT</a:t>
            </a:r>
            <a:r>
              <a:rPr lang="en-US" altLang="en-US" dirty="0"/>
              <a:t> operators</a:t>
            </a:r>
          </a:p>
          <a:p>
            <a:pPr>
              <a:buClr>
                <a:schemeClr val="folHlink"/>
              </a:buClr>
            </a:pPr>
            <a:r>
              <a:rPr lang="en-US" altLang="en-US" sz="2800" dirty="0"/>
              <a:t>Rules of precedence for operators in an expression</a:t>
            </a:r>
          </a:p>
          <a:p>
            <a:pPr>
              <a:buClr>
                <a:schemeClr val="folHlink"/>
              </a:buClr>
            </a:pPr>
            <a:r>
              <a:rPr lang="en-US" altLang="en-US" sz="2800" dirty="0"/>
              <a:t>Sorting rows using the ORDER BY clause</a:t>
            </a:r>
          </a:p>
          <a:p>
            <a:pPr>
              <a:buClr>
                <a:schemeClr val="folHlink"/>
              </a:buClr>
            </a:pPr>
            <a:r>
              <a:rPr lang="en-US" altLang="en-US" sz="2800" dirty="0"/>
              <a:t>SQL row limiting clause in a query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41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Limiting Rows by Using a Selection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ABEC8C-DC3F-4E65-81B6-C47ECE5D1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86200"/>
            <a:ext cx="2589213" cy="114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en-US" dirty="0"/>
              <a:t>“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retrieve all</a:t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employees in department 90</a:t>
            </a:r>
            <a:r>
              <a:rPr lang="en-US" altLang="en-US" dirty="0"/>
              <a:t>”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4CC26E8-E173-4E8C-B4AB-DC209C6B0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741488"/>
            <a:ext cx="141968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378CC2C-9500-4EE9-A49D-5641EC25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925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D75E230-D1E7-4BA8-897E-906BB3538332}"/>
              </a:ext>
            </a:extLst>
          </p:cNvPr>
          <p:cNvSpPr>
            <a:spLocks/>
          </p:cNvSpPr>
          <p:nvPr/>
        </p:nvSpPr>
        <p:spPr bwMode="auto">
          <a:xfrm>
            <a:off x="3825875" y="4529138"/>
            <a:ext cx="2422525" cy="3968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4" descr="C:\salome_official\projects\11gR2\screenshots\les2_s4_b.gif">
            <a:extLst>
              <a:ext uri="{FF2B5EF4-FFF2-40B4-BE49-F238E27FC236}">
                <a16:creationId xmlns:a16="http://schemas.microsoft.com/office/drawing/2014/main" id="{A8C87D28-862A-4602-956B-BA4DEB37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953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EF65E8-EAF4-4F53-BBAC-5F3E6919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095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41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Limiting Rows That Are Selected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Restrict the rows that are returned by using 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clause: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 follows the </a:t>
            </a:r>
            <a:r>
              <a:rPr lang="en-US" altLang="en-US" dirty="0">
                <a:latin typeface="Courier New" panose="02070309020205020404" pitchFamily="49" charset="0"/>
              </a:rPr>
              <a:t>FROM</a:t>
            </a:r>
            <a:r>
              <a:rPr lang="en-US" altLang="en-US" dirty="0"/>
              <a:t> clause</a:t>
            </a:r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046259-092D-45BC-9E5C-B881E8FA3CC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43000" y="2743200"/>
            <a:ext cx="7391400" cy="11430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00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algn="l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 *|{[DISTINCT]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alias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],...}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FROM    </a:t>
            </a:r>
            <a:r>
              <a:rPr lang="en-US" alt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[WHERE </a:t>
            </a:r>
            <a:r>
              <a:rPr lang="en-US" alt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expression(s)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5CD7D7-B662-447B-9BAE-4DE69B5C6C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95400" y="3527417"/>
            <a:ext cx="4604478" cy="418314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5906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C02EDE3-D29E-4C04-888C-AAB0D3456A5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49438"/>
            <a:ext cx="7499350" cy="1122362"/>
          </a:xfrm>
          <a:prstGeom prst="rect">
            <a:avLst/>
          </a:prstGeom>
          <a:solidFill>
            <a:schemeClr val="accent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* from project where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dnum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A94A1-527C-46EC-B62F-18D1D8F0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388193"/>
            <a:ext cx="3291156" cy="309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86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 Strings and Dates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953000"/>
          </a:xfrm>
        </p:spPr>
        <p:txBody>
          <a:bodyPr/>
          <a:lstStyle/>
          <a:p>
            <a:r>
              <a:rPr lang="en-US" altLang="en-US" dirty="0"/>
              <a:t>Character strings and date values are enclosed within single quotation marks.</a:t>
            </a:r>
          </a:p>
          <a:p>
            <a:r>
              <a:rPr lang="en-US" altLang="en-US" dirty="0"/>
              <a:t>Character values are case-sensitive and date values are format-sensitive.</a:t>
            </a:r>
          </a:p>
          <a:p>
            <a:r>
              <a:rPr lang="en-US" altLang="en-US" dirty="0"/>
              <a:t>The default date display format is </a:t>
            </a:r>
            <a:r>
              <a:rPr lang="en-US" altLang="en-US" dirty="0">
                <a:latin typeface="Courier New" panose="02070309020205020404" pitchFamily="49" charset="0"/>
              </a:rPr>
              <a:t>YYYY-MM-DD</a:t>
            </a:r>
            <a:r>
              <a:rPr lang="en-US" altLang="en-US" dirty="0"/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E13AF9-3215-4764-A28A-5702CFD5546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4789487"/>
            <a:ext cx="7272338" cy="9239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lname,fname,Salary</a:t>
            </a: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  employee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'Smith';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26987F6-2022-48A8-8733-F713741508B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5713412"/>
            <a:ext cx="7272337" cy="9239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hire_date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'17-OCT-03' ;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F795601-E3E1-422D-9575-C78D4D98D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24" y="6057322"/>
            <a:ext cx="1152297" cy="5231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B46535-B110-4011-B769-F4C6BF58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89" y="4877750"/>
            <a:ext cx="1800632" cy="7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93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Operators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179388" indent="0">
              <a:buNone/>
            </a:pPr>
            <a:endParaRPr lang="en-US" dirty="0"/>
          </a:p>
          <a:p>
            <a:pPr marL="179388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0411AF-B5ED-4E02-979E-FDAB4AC59E4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43300" y="429101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/>
              <a:t>Not equal to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1C0D3C-1386-4B27-B37F-BD05919A82B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429101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&lt;&gt;</a:t>
            </a:r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FC0CFB1D-DFF1-4027-9445-AD4D2EEC13C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4656138"/>
            <a:ext cx="15621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BETWEEN</a:t>
            </a:r>
            <a:b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...AND...</a:t>
            </a: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94EBD7B9-FC57-4DCA-A5D8-FC8020AC91C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43300" y="5295900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Match any of a list of values </a:t>
            </a:r>
            <a:endParaRPr lang="en-US" altLang="en-US" sz="1600"/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441EC0AE-E53D-4D1F-9A81-0B37B73BA95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5295900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IN(set)</a:t>
            </a:r>
          </a:p>
        </p:txBody>
      </p:sp>
      <p:sp>
        <p:nvSpPr>
          <p:cNvPr id="64" name="Rectangle 10">
            <a:extLst>
              <a:ext uri="{FF2B5EF4-FFF2-40B4-BE49-F238E27FC236}">
                <a16:creationId xmlns:a16="http://schemas.microsoft.com/office/drawing/2014/main" id="{B7F8CD9A-4025-4ABF-85D8-953A52B3591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43300" y="5716588"/>
            <a:ext cx="34163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Match a character pattern </a:t>
            </a:r>
            <a:endParaRPr lang="en-US" altLang="en-US" sz="1600"/>
          </a:p>
        </p:txBody>
      </p:sp>
      <p:sp>
        <p:nvSpPr>
          <p:cNvPr id="65" name="Rectangle 11">
            <a:extLst>
              <a:ext uri="{FF2B5EF4-FFF2-40B4-BE49-F238E27FC236}">
                <a16:creationId xmlns:a16="http://schemas.microsoft.com/office/drawing/2014/main" id="{2C58656A-1D6B-434E-9FF4-61E1483168B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5716588"/>
            <a:ext cx="15621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LIKE</a:t>
            </a:r>
          </a:p>
        </p:txBody>
      </p:sp>
      <p:sp>
        <p:nvSpPr>
          <p:cNvPr id="66" name="Rectangle 12">
            <a:extLst>
              <a:ext uri="{FF2B5EF4-FFF2-40B4-BE49-F238E27FC236}">
                <a16:creationId xmlns:a16="http://schemas.microsoft.com/office/drawing/2014/main" id="{1662861E-5BDB-4995-9FE7-5E7FC005EAE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43300" y="6137275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Is a null value </a:t>
            </a:r>
          </a:p>
        </p:txBody>
      </p:sp>
      <p:sp>
        <p:nvSpPr>
          <p:cNvPr id="67" name="Rectangle 13">
            <a:extLst>
              <a:ext uri="{FF2B5EF4-FFF2-40B4-BE49-F238E27FC236}">
                <a16:creationId xmlns:a16="http://schemas.microsoft.com/office/drawing/2014/main" id="{E49BAFD0-02DA-42C6-821C-D09D01E55BF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6137275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IS NULL</a:t>
            </a:r>
          </a:p>
        </p:txBody>
      </p:sp>
      <p:sp>
        <p:nvSpPr>
          <p:cNvPr id="68" name="Rectangle 14">
            <a:extLst>
              <a:ext uri="{FF2B5EF4-FFF2-40B4-BE49-F238E27FC236}">
                <a16:creationId xmlns:a16="http://schemas.microsoft.com/office/drawing/2014/main" id="{823606DE-FD83-4B97-BBE8-E122324109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43300" y="356076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/>
              <a:t>Less than</a:t>
            </a:r>
          </a:p>
        </p:txBody>
      </p:sp>
      <p:sp>
        <p:nvSpPr>
          <p:cNvPr id="69" name="Rectangle 15">
            <a:extLst>
              <a:ext uri="{FF2B5EF4-FFF2-40B4-BE49-F238E27FC236}">
                <a16:creationId xmlns:a16="http://schemas.microsoft.com/office/drawing/2014/main" id="{C17154FA-A36D-448C-9316-AC6E39AB088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356076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&lt;</a:t>
            </a:r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F1B4B6B-8C14-4A00-A48D-88331B9B5EF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43300" y="392588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/>
              <a:t>Less than or equal to</a:t>
            </a:r>
          </a:p>
        </p:txBody>
      </p:sp>
      <p:sp>
        <p:nvSpPr>
          <p:cNvPr id="71" name="Rectangle 17">
            <a:extLst>
              <a:ext uri="{FF2B5EF4-FFF2-40B4-BE49-F238E27FC236}">
                <a16:creationId xmlns:a16="http://schemas.microsoft.com/office/drawing/2014/main" id="{CD3A617E-1FF1-4BED-88B8-B2790F6B38E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392588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&lt;=</a:t>
            </a:r>
          </a:p>
        </p:txBody>
      </p:sp>
      <p:sp>
        <p:nvSpPr>
          <p:cNvPr id="72" name="Rectangle 18">
            <a:extLst>
              <a:ext uri="{FF2B5EF4-FFF2-40B4-BE49-F238E27FC236}">
                <a16:creationId xmlns:a16="http://schemas.microsoft.com/office/drawing/2014/main" id="{DB0D8B8B-E9AA-4F18-A608-5E00B41B728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43300" y="319563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/>
              <a:t>Greater than or equal to</a:t>
            </a:r>
          </a:p>
        </p:txBody>
      </p:sp>
      <p:sp>
        <p:nvSpPr>
          <p:cNvPr id="73" name="Rectangle 19">
            <a:extLst>
              <a:ext uri="{FF2B5EF4-FFF2-40B4-BE49-F238E27FC236}">
                <a16:creationId xmlns:a16="http://schemas.microsoft.com/office/drawing/2014/main" id="{4661BB6B-CAEB-41B1-85AC-6BE547AE0C7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319563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en-US" sz="1600"/>
              <a:t>&gt;=</a:t>
            </a:r>
          </a:p>
        </p:txBody>
      </p:sp>
      <p:sp>
        <p:nvSpPr>
          <p:cNvPr id="74" name="Rectangle 20">
            <a:extLst>
              <a:ext uri="{FF2B5EF4-FFF2-40B4-BE49-F238E27FC236}">
                <a16:creationId xmlns:a16="http://schemas.microsoft.com/office/drawing/2014/main" id="{3B8BA7CB-4733-4864-B876-12A82CF635B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43300" y="2813050"/>
            <a:ext cx="34163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/>
              <a:t>Greater than</a:t>
            </a:r>
          </a:p>
        </p:txBody>
      </p:sp>
      <p:sp>
        <p:nvSpPr>
          <p:cNvPr id="75" name="Rectangle 21">
            <a:extLst>
              <a:ext uri="{FF2B5EF4-FFF2-40B4-BE49-F238E27FC236}">
                <a16:creationId xmlns:a16="http://schemas.microsoft.com/office/drawing/2014/main" id="{EA7A6369-BD9B-4E3B-B1C6-4B35503EC3D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2813050"/>
            <a:ext cx="15621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&gt;</a:t>
            </a:r>
          </a:p>
        </p:txBody>
      </p:sp>
      <p:sp>
        <p:nvSpPr>
          <p:cNvPr id="76" name="Rectangle 22">
            <a:extLst>
              <a:ext uri="{FF2B5EF4-FFF2-40B4-BE49-F238E27FC236}">
                <a16:creationId xmlns:a16="http://schemas.microsoft.com/office/drawing/2014/main" id="{C8AC77AE-844E-43AB-AC72-FAAC8353A95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43300" y="2438400"/>
            <a:ext cx="34163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/>
              <a:t>Equal to</a:t>
            </a:r>
          </a:p>
        </p:txBody>
      </p:sp>
      <p:sp>
        <p:nvSpPr>
          <p:cNvPr id="77" name="Rectangle 23">
            <a:extLst>
              <a:ext uri="{FF2B5EF4-FFF2-40B4-BE49-F238E27FC236}">
                <a16:creationId xmlns:a16="http://schemas.microsoft.com/office/drawing/2014/main" id="{F772C1D8-36BB-4CF5-AD8C-2BFF03648FF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81200" y="2438400"/>
            <a:ext cx="15621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600"/>
              <a:t>=</a:t>
            </a:r>
          </a:p>
        </p:txBody>
      </p:sp>
      <p:sp>
        <p:nvSpPr>
          <p:cNvPr id="78" name="Rectangle 24">
            <a:extLst>
              <a:ext uri="{FF2B5EF4-FFF2-40B4-BE49-F238E27FC236}">
                <a16:creationId xmlns:a16="http://schemas.microsoft.com/office/drawing/2014/main" id="{BFDDC2A8-167E-4B42-8C61-C4F1490317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43300" y="2073275"/>
            <a:ext cx="34163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B897CE16-07A9-46B7-A4DC-E7DF97ABF7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81200" y="2073275"/>
            <a:ext cx="15621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80" name="Rectangle 6">
            <a:extLst>
              <a:ext uri="{FF2B5EF4-FFF2-40B4-BE49-F238E27FC236}">
                <a16:creationId xmlns:a16="http://schemas.microsoft.com/office/drawing/2014/main" id="{0473AB2C-A2FD-4DBC-8725-248C79B58CC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43300" y="4656138"/>
            <a:ext cx="34163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</a:rPr>
              <a:t>Between two values (inclusive)</a:t>
            </a:r>
          </a:p>
        </p:txBody>
      </p:sp>
    </p:spTree>
    <p:extLst>
      <p:ext uri="{BB962C8B-B14F-4D97-AF65-F5344CB8AC3E}">
        <p14:creationId xmlns:p14="http://schemas.microsoft.com/office/powerpoint/2010/main" val="3619479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Comparison Operators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96EFA0-5EBA-44B7-A75F-9191A0BA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82210"/>
            <a:ext cx="341995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51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BETWEEN</a:t>
            </a:r>
            <a:r>
              <a:rPr lang="en-US" altLang="en-US" dirty="0"/>
              <a:t>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17705"/>
            <a:ext cx="7924800" cy="4525963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BETWEEN</a:t>
            </a:r>
            <a:r>
              <a:rPr lang="en-US" altLang="en-US" dirty="0"/>
              <a:t> operator to display rows based on a range of values: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A6EE1A9-5D9C-4259-BEF7-557DF103E4F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414462" y="2680588"/>
            <a:ext cx="7272338" cy="9239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 salary BETWEEN 25000 AND 35000 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D3FEB9-5494-4821-A103-CFE5DC47E11B}"/>
              </a:ext>
            </a:extLst>
          </p:cNvPr>
          <p:cNvSpPr/>
          <p:nvPr/>
        </p:nvSpPr>
        <p:spPr>
          <a:xfrm>
            <a:off x="3056738" y="3235594"/>
            <a:ext cx="3335324" cy="333899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584126A-C6F2-4117-AA2D-DD64B2066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305" y="3695700"/>
            <a:ext cx="158306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Lower limit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3E1A3CEF-7CC6-4722-8BC6-BD92399A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747" y="3695700"/>
            <a:ext cx="159659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Upper limit</a:t>
            </a: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43826C34-12E5-4E6B-96E3-E7DEE8160549}"/>
              </a:ext>
            </a:extLst>
          </p:cNvPr>
          <p:cNvSpPr>
            <a:spLocks/>
          </p:cNvSpPr>
          <p:nvPr/>
        </p:nvSpPr>
        <p:spPr bwMode="auto">
          <a:xfrm>
            <a:off x="3733800" y="3466401"/>
            <a:ext cx="304800" cy="365125"/>
          </a:xfrm>
          <a:custGeom>
            <a:avLst/>
            <a:gdLst>
              <a:gd name="T0" fmla="*/ 2147483647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469C1FF5-0EBC-4892-B726-C675256E81AA}"/>
              </a:ext>
            </a:extLst>
          </p:cNvPr>
          <p:cNvSpPr>
            <a:spLocks/>
          </p:cNvSpPr>
          <p:nvPr/>
        </p:nvSpPr>
        <p:spPr bwMode="auto">
          <a:xfrm>
            <a:off x="5562600" y="3491119"/>
            <a:ext cx="0" cy="365125"/>
          </a:xfrm>
          <a:custGeom>
            <a:avLst/>
            <a:gdLst>
              <a:gd name="T0" fmla="*/ 2147483647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F45E4E-0F2D-4F4E-91F7-B247A782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207731"/>
            <a:ext cx="804022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19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Operator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IN</a:t>
            </a:r>
            <a:r>
              <a:rPr lang="en-US" altLang="en-US" dirty="0"/>
              <a:t> operator to test for values in a list: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949F51-A0FB-4AF6-9E8F-EB69875B9A9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438400"/>
            <a:ext cx="7283450" cy="9239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ssn,fname,lname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Dno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(1,4,5);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39865-7649-4581-8586-B066B8C8EA45}"/>
              </a:ext>
            </a:extLst>
          </p:cNvPr>
          <p:cNvSpPr/>
          <p:nvPr/>
        </p:nvSpPr>
        <p:spPr>
          <a:xfrm>
            <a:off x="1754697" y="2971800"/>
            <a:ext cx="2969703" cy="528506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2BEB03-76C2-413F-BB6D-F525C80F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92" y="3887336"/>
            <a:ext cx="323895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8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connection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76407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681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Operator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Use the </a:t>
            </a:r>
            <a:r>
              <a:rPr lang="en-US" altLang="en-US" sz="2800" dirty="0">
                <a:latin typeface="Courier New" panose="02070309020205020404" pitchFamily="49" charset="0"/>
              </a:rPr>
              <a:t>LIKE</a:t>
            </a:r>
            <a:r>
              <a:rPr lang="en-US" altLang="en-US" sz="2800" dirty="0"/>
              <a:t> operator to perform wildcard searches of valid search string values.</a:t>
            </a:r>
          </a:p>
          <a:p>
            <a:r>
              <a:rPr lang="en-US" altLang="en-US" sz="2800" dirty="0"/>
              <a:t>Search conditions can contain either literal characters or numbers: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</a:rPr>
              <a:t>%</a:t>
            </a:r>
            <a:r>
              <a:rPr lang="en-US" altLang="en-US" sz="2400" dirty="0"/>
              <a:t> denotes zero or more characters.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</a:rPr>
              <a:t>_</a:t>
            </a:r>
            <a:r>
              <a:rPr lang="en-US" altLang="en-US" sz="2400" dirty="0"/>
              <a:t> denotes one character.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3ABF46-018F-49D0-8EB6-3FFA50668EE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469231" y="4415178"/>
            <a:ext cx="7272338" cy="9239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ssn,fname,lname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LIKE 'J%';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939B1-3075-48A5-B5A4-7CE4CEFD2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58165"/>
            <a:ext cx="220058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04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Combining Wildcard Characters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combine the two wildcard characters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dirty="0"/>
              <a:t>) with literal characters for pattern matching: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024A8B4-C891-4FC3-BE8B-6D93F8B9CD1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06929" y="3733800"/>
            <a:ext cx="7272338" cy="9239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ssn,fname,lname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fname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LIKE '_o%';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DF669F-86A8-4CA4-B7F2-5E4D7C47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9" y="4937394"/>
            <a:ext cx="274358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47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Conditions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Test for nulls with the </a:t>
            </a:r>
            <a:r>
              <a:rPr lang="en-US" altLang="en-US" dirty="0">
                <a:latin typeface="Courier New" panose="02070309020205020404" pitchFamily="49" charset="0"/>
              </a:rPr>
              <a:t>IS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NULL</a:t>
            </a:r>
            <a:r>
              <a:rPr lang="en-US" altLang="en-US" dirty="0"/>
              <a:t> operator.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10A19F-E654-4898-BEB7-6DCDA2F08A1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146817" y="2286000"/>
            <a:ext cx="7272338" cy="9239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ssn,fname,lname,super_ssn</a:t>
            </a:r>
            <a:endParaRPr lang="en-US" alt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NULL;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23BFC-EE90-4694-9855-9B855C71A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986" y="3488556"/>
            <a:ext cx="334374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59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Operators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E49A6-8AC3-4924-86BC-C1A4D5CC0C9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3487738"/>
            <a:ext cx="41084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Returns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600" dirty="0">
                <a:solidFill>
                  <a:srgbClr val="000000"/>
                </a:solidFill>
              </a:rPr>
              <a:t> if the condition is false</a:t>
            </a:r>
            <a:endParaRPr lang="en-US" alt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1215DA-A55C-40B0-96A8-D4DE32F9B19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3487738"/>
            <a:ext cx="12763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>
                <a:latin typeface="Courier New" panose="02070309020205020404" pitchFamily="49" charset="0"/>
              </a:rPr>
              <a:t> NOT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192F7-8168-425B-985B-7CDA3D4AF7E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847975"/>
            <a:ext cx="41084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</a:rPr>
              <a:t>Returns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600">
                <a:solidFill>
                  <a:srgbClr val="000000"/>
                </a:solidFill>
              </a:rPr>
              <a:t> if </a:t>
            </a:r>
            <a:r>
              <a:rPr lang="en-US" altLang="en-US" sz="1600" i="1">
                <a:solidFill>
                  <a:srgbClr val="000000"/>
                </a:solidFill>
              </a:rPr>
              <a:t>either </a:t>
            </a:r>
            <a:r>
              <a:rPr lang="en-US" altLang="en-US" sz="1600">
                <a:solidFill>
                  <a:srgbClr val="000000"/>
                </a:solidFill>
              </a:rPr>
              <a:t>component condition is 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1378D-7971-4228-82CE-79EF1BD0D6B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847975"/>
            <a:ext cx="12763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en-US" sz="1600">
                <a:latin typeface="Courier New" panose="02070309020205020404" pitchFamily="49" charset="0"/>
              </a:rPr>
              <a:t>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2A1999-5194-43FB-9FC0-941E14BE73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208213"/>
            <a:ext cx="41084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1600">
                <a:solidFill>
                  <a:srgbClr val="000000"/>
                </a:solidFill>
              </a:rPr>
              <a:t>Returns 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en-US" sz="1600">
                <a:solidFill>
                  <a:srgbClr val="000000"/>
                </a:solidFill>
              </a:rPr>
              <a:t> if </a:t>
            </a:r>
            <a:r>
              <a:rPr lang="en-US" altLang="en-US" sz="1600" i="1">
                <a:solidFill>
                  <a:srgbClr val="000000"/>
                </a:solidFill>
              </a:rPr>
              <a:t>both </a:t>
            </a:r>
            <a:r>
              <a:rPr lang="en-US" altLang="en-US" sz="1600">
                <a:solidFill>
                  <a:srgbClr val="000000"/>
                </a:solidFill>
              </a:rPr>
              <a:t>component conditions are true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E895ECB-DB4A-4C5E-85F2-78D83BA06D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25788" y="1843088"/>
            <a:ext cx="41084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Meaning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1D7825C-B108-47B5-83DD-0B13C0ABD1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438" y="1843088"/>
            <a:ext cx="12763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A4072E4-66DB-43E6-BE3B-9782AFCD8F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208213"/>
            <a:ext cx="12763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en-US" sz="1600" dirty="0">
                <a:latin typeface="Courier New" panose="02070309020205020404" pitchFamily="49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74167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AND</a:t>
            </a:r>
            <a:r>
              <a:rPr lang="en-US" altLang="en-US" dirty="0"/>
              <a:t> requires both the component conditions to be true.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4508908-3476-45A2-94A9-65787917D95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295400" y="2819400"/>
            <a:ext cx="7272338" cy="12715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*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salary &gt;= 10000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Dno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40040-422D-46CA-B809-F1C1691B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06" y="4395660"/>
            <a:ext cx="739243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90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OR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 requires either component condition to be true: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D023B0-17E0-4158-8755-78254CA298C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97699" y="2554629"/>
            <a:ext cx="7272338" cy="12715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*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salary &gt;= 10000</a:t>
            </a:r>
          </a:p>
          <a:p>
            <a:pPr algn="l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Dno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9DDDD-9CB0-451F-A77A-F3DAA015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94" y="4005010"/>
            <a:ext cx="750674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06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en-US" altLang="en-US" dirty="0"/>
              <a:t> Operator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2BF7130-3241-40F0-966C-7EC4AC0758A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12925"/>
            <a:ext cx="7272338" cy="12715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*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employee</a:t>
            </a:r>
          </a:p>
          <a:p>
            <a:pPr algn="l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 IN (1,4);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37043-F99B-4DB4-BF6E-C11B58D5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3428999"/>
            <a:ext cx="749722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0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8A19961-E3AA-4B18-B203-D1FA4435DFB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660071" y="1936458"/>
            <a:ext cx="6589853" cy="126394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  _id = 60</a:t>
            </a:r>
          </a:p>
          <a:p>
            <a:pPr algn="l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    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demployees</a:t>
            </a:r>
            <a:endParaRPr lang="en-US" alt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 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departmentepartment_id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  salary &gt; 10000;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7212E24-B61F-424C-A8AC-CE58C6345C0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676400" y="4800600"/>
            <a:ext cx="6589853" cy="125145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 </a:t>
            </a:r>
            <a:r>
              <a:rPr lang="en-US" alt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60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    </a:t>
            </a:r>
            <a:r>
              <a:rPr lang="en-US" alt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80</a:t>
            </a:r>
            <a:r>
              <a:rPr lang="en-US" altLang="en-US" sz="1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  salary &gt; 10000;</a:t>
            </a:r>
          </a:p>
        </p:txBody>
      </p:sp>
      <p:pic>
        <p:nvPicPr>
          <p:cNvPr id="9" name="Picture 17">
            <a:extLst>
              <a:ext uri="{FF2B5EF4-FFF2-40B4-BE49-F238E27FC236}">
                <a16:creationId xmlns:a16="http://schemas.microsoft.com/office/drawing/2014/main" id="{B218FF17-242E-40C7-A83E-6A82FC121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264120"/>
            <a:ext cx="2727431" cy="543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772B481F-73C4-4549-9ECA-96E47CDB5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67990"/>
            <a:ext cx="2744693" cy="107307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7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ORDER BY Clause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Sort the retrieved rows with the </a:t>
            </a:r>
            <a:r>
              <a:rPr lang="en-US" altLang="en-US" dirty="0">
                <a:latin typeface="Courier New" panose="02070309020205020404" pitchFamily="49" charset="0"/>
              </a:rPr>
              <a:t>ORDER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ASC</a:t>
            </a:r>
            <a:r>
              <a:rPr lang="en-US" altLang="en-US" dirty="0"/>
              <a:t>: Ascending order, default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DESC</a:t>
            </a:r>
            <a:r>
              <a:rPr lang="en-US" altLang="en-US" dirty="0"/>
              <a:t>: Descending order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2F851A-43DE-4F62-96CC-9EAC34EE23C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5949" y="3716975"/>
            <a:ext cx="7272338" cy="8794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 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job_id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hire_date</a:t>
            </a: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BY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hire_date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;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8B239D71-C532-4BB2-BEB5-5CF32890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9" y="4748271"/>
            <a:ext cx="394335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636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636588" indent="-457200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Run SQL script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924800" cy="2621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73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</a:t>
            </a:r>
            <a:r>
              <a:rPr lang="en-US" altLang="en-US" dirty="0">
                <a:latin typeface="Courier New" pitchFamily="49" charset="0"/>
              </a:rPr>
              <a:t>SELECT</a:t>
            </a:r>
            <a:r>
              <a:rPr lang="en-US" altLang="en-US" dirty="0"/>
              <a:t>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itchFamily="49" charset="0"/>
              </a:rPr>
              <a:t>SELECT  *|{[DISTINCT] </a:t>
            </a:r>
            <a:r>
              <a:rPr lang="en-US" altLang="en-US" i="1" dirty="0">
                <a:cs typeface="Courier New" pitchFamily="49" charset="0"/>
              </a:rPr>
              <a:t>column </a:t>
            </a:r>
            <a:r>
              <a:rPr lang="en-US" altLang="en-US" dirty="0">
                <a:cs typeface="Courier New" pitchFamily="49" charset="0"/>
              </a:rPr>
              <a:t>[</a:t>
            </a:r>
            <a:r>
              <a:rPr lang="en-US" altLang="en-US" i="1" dirty="0">
                <a:cs typeface="Courier New" pitchFamily="49" charset="0"/>
              </a:rPr>
              <a:t>alias</a:t>
            </a:r>
            <a:r>
              <a:rPr lang="en-US" altLang="en-US" dirty="0">
                <a:cs typeface="Courier New" pitchFamily="49" charset="0"/>
              </a:rPr>
              <a:t>],...}</a:t>
            </a:r>
          </a:p>
          <a:p>
            <a:pPr marL="0" indent="0">
              <a:buNone/>
            </a:pPr>
            <a:r>
              <a:rPr lang="en-US" altLang="en-US" dirty="0">
                <a:cs typeface="Courier New" pitchFamily="49" charset="0"/>
              </a:rPr>
              <a:t>	FROM    </a:t>
            </a:r>
            <a:r>
              <a:rPr lang="en-US" altLang="en-US" i="1" dirty="0">
                <a:cs typeface="Courier New" pitchFamily="49" charset="0"/>
              </a:rPr>
              <a:t>table</a:t>
            </a:r>
            <a:r>
              <a:rPr lang="en-US" altLang="en-US" dirty="0">
                <a:cs typeface="Courier New" pitchFamily="49" charset="0"/>
              </a:rPr>
              <a:t>;</a:t>
            </a:r>
          </a:p>
          <a:p>
            <a:pPr lvl="1" eaLnBrk="1" hangingPunct="1"/>
            <a:r>
              <a:rPr lang="en-US" altLang="en-US" dirty="0">
                <a:latin typeface="Courier New" pitchFamily="49" charset="0"/>
              </a:rPr>
              <a:t>SELECT</a:t>
            </a:r>
            <a:r>
              <a:rPr lang="en-US" altLang="en-US" dirty="0"/>
              <a:t> identifies the columns to be displayed.</a:t>
            </a:r>
          </a:p>
          <a:p>
            <a:pPr lvl="1" eaLnBrk="1" hangingPunct="1"/>
            <a:r>
              <a:rPr lang="en-US" altLang="en-US" dirty="0">
                <a:latin typeface="Courier New" pitchFamily="49" charset="0"/>
              </a:rPr>
              <a:t>FROM</a:t>
            </a:r>
            <a:r>
              <a:rPr lang="en-US" altLang="en-US" dirty="0"/>
              <a:t> identifies the table containing those columns.</a:t>
            </a:r>
          </a:p>
          <a:p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7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ANSI standard language for operating relational databases</a:t>
            </a:r>
          </a:p>
          <a:p>
            <a:r>
              <a:rPr lang="en-US" altLang="en-US" sz="2800" dirty="0"/>
              <a:t>Efficient, easy to learn, and use</a:t>
            </a:r>
          </a:p>
          <a:p>
            <a:r>
              <a:rPr lang="en-US" altLang="en-US" sz="2800" dirty="0"/>
              <a:t>Functionally complete (With SQL, you can define, retrieve, and manipulate data in tables.)</a:t>
            </a:r>
          </a:p>
          <a:p>
            <a:pPr marL="514350" indent="-457200"/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0200D6EC-C030-41AB-BA08-873CCF5F87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4397" y="5004666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92B19-E67E-4927-AABF-3B56509F353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165059" y="4090266"/>
            <a:ext cx="3117850" cy="558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  departments;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1463E3C-0A1F-47A3-B728-66DB5DBE2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8797" y="4327189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" name="Picture 16" descr="C:\salome_official\projects\11gR2\screenshots\intro_s30_a.gif">
            <a:extLst>
              <a:ext uri="{FF2B5EF4-FFF2-40B4-BE49-F238E27FC236}">
                <a16:creationId xmlns:a16="http://schemas.microsoft.com/office/drawing/2014/main" id="{574CEE8E-6188-4B3F-AF80-D85D5E66F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859" y="4776066"/>
            <a:ext cx="1122027" cy="14845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F9891-02C7-41FD-BB11-EBA7A6B8A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63569" y="3609331"/>
            <a:ext cx="2333470" cy="23334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F0F079-FFF6-4D9C-98C4-65ABE8AAEA30}"/>
              </a:ext>
            </a:extLst>
          </p:cNvPr>
          <p:cNvSpPr txBox="1"/>
          <p:nvPr/>
        </p:nvSpPr>
        <p:spPr>
          <a:xfrm>
            <a:off x="7113657" y="5619635"/>
            <a:ext cx="1077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MySQL server</a:t>
            </a:r>
          </a:p>
        </p:txBody>
      </p:sp>
    </p:spTree>
    <p:extLst>
      <p:ext uri="{BB962C8B-B14F-4D97-AF65-F5344CB8AC3E}">
        <p14:creationId xmlns:p14="http://schemas.microsoft.com/office/powerpoint/2010/main" val="284928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Statements - Categories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AC4BF68-D86D-46DA-9DF9-757BC8F4D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460954"/>
              </p:ext>
            </p:extLst>
          </p:nvPr>
        </p:nvGraphicFramePr>
        <p:xfrm>
          <a:off x="762000" y="1600200"/>
          <a:ext cx="792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3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Selecting All Columns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876800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SELECT</a:t>
            </a:r>
            <a:r>
              <a:rPr lang="en-US" altLang="en-US" dirty="0"/>
              <a:t> identifies the columns to be displayed.</a:t>
            </a:r>
          </a:p>
          <a:p>
            <a:pPr lvl="1"/>
            <a:r>
              <a:rPr lang="en-US" altLang="en-US" dirty="0"/>
              <a:t>give a single attribute, or a list</a:t>
            </a:r>
          </a:p>
          <a:p>
            <a:pPr lvl="1"/>
            <a:r>
              <a:rPr lang="en-US" altLang="en-US" dirty="0"/>
              <a:t>* for all attributes</a:t>
            </a:r>
          </a:p>
          <a:p>
            <a:pPr lvl="1"/>
            <a:r>
              <a:rPr lang="en-US" altLang="en-US" dirty="0"/>
              <a:t>DISTINCT will only report distinct tuples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FROM</a:t>
            </a:r>
            <a:r>
              <a:rPr lang="en-US" altLang="en-US" dirty="0"/>
              <a:t> identifies the table containing those columns.</a:t>
            </a:r>
          </a:p>
          <a:p>
            <a:pPr marL="0" indent="0">
              <a:buNone/>
            </a:pPr>
            <a:endParaRPr lang="en-US" altLang="en-US" dirty="0"/>
          </a:p>
          <a:p>
            <a:pPr lvl="1"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BD25F-398F-4173-AEAC-97F5DE35BF7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52500" y="5410200"/>
            <a:ext cx="7772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4" algn="l" eaLnBrk="1" hangingPunct="1"/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4" algn="l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 *|{[DISTINCT]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column 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alias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],...}</a:t>
            </a:r>
          </a:p>
          <a:p>
            <a:pPr lvl="4" algn="l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FROM    </a:t>
            </a:r>
            <a:r>
              <a:rPr lang="en-US" alt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9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Selecting All Columns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9438" lvl="1" inden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8104E9-686D-4EEF-853E-2B7FC0BFC96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29703-F0EA-4769-A8D5-94A36A8A93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03514" y="1828800"/>
            <a:ext cx="77724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57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144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16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288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8605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4" algn="l" eaLnBrk="1" hangingPunct="1"/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4" algn="l" eaLnBrk="1" hangingPunct="1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 * FROM EMPLOYEES;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16F91-F918-4481-8291-DC1EEBA3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35767"/>
            <a:ext cx="4710621" cy="39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4088"/>
      </p:ext>
    </p:extLst>
  </p:cSld>
  <p:clrMapOvr>
    <a:masterClrMapping/>
  </p:clrMapOvr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31638</TotalTime>
  <Words>1108</Words>
  <Application>Microsoft Office PowerPoint</Application>
  <PresentationFormat>On-screen Show (4:3)</PresentationFormat>
  <Paragraphs>315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Century Schoolbook</vt:lpstr>
      <vt:lpstr>Courier New</vt:lpstr>
      <vt:lpstr>Franklin Gothic Book</vt:lpstr>
      <vt:lpstr>Futura Bk BT</vt:lpstr>
      <vt:lpstr>Futura Md BT</vt:lpstr>
      <vt:lpstr>Helvetica</vt:lpstr>
      <vt:lpstr>Times New Roman</vt:lpstr>
      <vt:lpstr>Wingdings</vt:lpstr>
      <vt:lpstr>ITMtemplate</vt:lpstr>
      <vt:lpstr>1_ITM478_08_1</vt:lpstr>
      <vt:lpstr>ITMD 421 – Data Modeling and Applications</vt:lpstr>
      <vt:lpstr>Objectives</vt:lpstr>
      <vt:lpstr>Setting up the connection</vt:lpstr>
      <vt:lpstr>Run SQL script file</vt:lpstr>
      <vt:lpstr>Basic SELECT Statement</vt:lpstr>
      <vt:lpstr>SQL</vt:lpstr>
      <vt:lpstr>SQL Statements - Categories</vt:lpstr>
      <vt:lpstr>Selecting All Columns</vt:lpstr>
      <vt:lpstr>Selecting All Columns</vt:lpstr>
      <vt:lpstr>Selecting Specific Columns</vt:lpstr>
      <vt:lpstr>Writing SQL Statements</vt:lpstr>
      <vt:lpstr>Arithmetic Expressions</vt:lpstr>
      <vt:lpstr>Using Arithmetic Operators</vt:lpstr>
      <vt:lpstr>Operator Precedence</vt:lpstr>
      <vt:lpstr>Defining a Null Value</vt:lpstr>
      <vt:lpstr>Null Values in Arithmetic Expressions</vt:lpstr>
      <vt:lpstr>Defining a Column Alias</vt:lpstr>
      <vt:lpstr>Using Column Alias</vt:lpstr>
      <vt:lpstr>Duplicate Rows</vt:lpstr>
      <vt:lpstr>Displaying Table Structure</vt:lpstr>
      <vt:lpstr>Agenda</vt:lpstr>
      <vt:lpstr>Limiting Rows by Using a Selection</vt:lpstr>
      <vt:lpstr>Limiting Rows That Are Selected</vt:lpstr>
      <vt:lpstr>Using the WHERE Clause</vt:lpstr>
      <vt:lpstr>Character Strings and Dates</vt:lpstr>
      <vt:lpstr>Comparison Operators</vt:lpstr>
      <vt:lpstr>Using Comparison Operators</vt:lpstr>
      <vt:lpstr>BETWEEN Operator</vt:lpstr>
      <vt:lpstr>IN Operator</vt:lpstr>
      <vt:lpstr>LIKE Operator</vt:lpstr>
      <vt:lpstr>Combining Wildcard Characters</vt:lpstr>
      <vt:lpstr>NULL Conditions</vt:lpstr>
      <vt:lpstr>Logical Operators</vt:lpstr>
      <vt:lpstr>AND Operator</vt:lpstr>
      <vt:lpstr>OR Operator</vt:lpstr>
      <vt:lpstr>NOT Operator</vt:lpstr>
      <vt:lpstr>PowerPoint Presentation</vt:lpstr>
      <vt:lpstr>ORDER BY Clause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ITMD 421 – Data Modeling and Applications</dc:title>
  <dc:subject>Chapter Twelve</dc:subject>
  <dc:creator>Aastha Gupta</dc:creator>
  <cp:lastModifiedBy>Aastha</cp:lastModifiedBy>
  <cp:revision>215</cp:revision>
  <dcterms:created xsi:type="dcterms:W3CDTF">2017-08-04T02:08:59Z</dcterms:created>
  <dcterms:modified xsi:type="dcterms:W3CDTF">2017-09-25T03:42:04Z</dcterms:modified>
</cp:coreProperties>
</file>