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Software Code &amp; Threat Analysis Presentation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Guidance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Pt Breakdown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following are assignment breakdown.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32" y="616850"/>
            <a:ext cx="4055150" cy="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a SW Assurance Tool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one software assurance tool to run your code against.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71" y="555600"/>
            <a:ext cx="2961526" cy="3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Source Code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an appropriate source code for running your application.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000" y="464375"/>
            <a:ext cx="5598999" cy="41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Detail/Discover SW Threats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Conduct a scan to discover the SW threats found.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TO DO: </a:t>
            </a:r>
            <a:r>
              <a:rPr lang="en"/>
              <a:t>Provide raw reports of your scan.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00" y="555250"/>
            <a:ext cx="5567376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 Mitigations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 mitigations for only one of the  vulnerabilities found.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375" y="2041800"/>
            <a:ext cx="6424101" cy="29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Presentation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presentation addressing the tasks. 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32" y="616850"/>
            <a:ext cx="4055150" cy="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