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3B536-B6C2-4F57-BF32-1C924A4AFB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19F540-180C-4882-A5BD-F0B2BF3D4D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20A6F-5FF0-4962-8DFA-6168683F4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42A65-5B5C-4246-8405-D92B4D540CF8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CF9AA-4C9B-4A4D-997C-F87A7DC25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EF3337-ADE4-4830-AEC6-3FA2D687F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9D25A-7FAF-4A3C-920B-B01936F10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117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36D4E-DBD6-4709-A494-AD4606977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BF5506-5BA5-4357-8965-ACED568896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02D95F-7337-4876-AC90-619506CE2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42A65-5B5C-4246-8405-D92B4D540CF8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D41DBB-75C1-4BA2-A0B9-F77931FD8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E1A43-7281-442B-B2E7-7D1FD988F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9D25A-7FAF-4A3C-920B-B01936F10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048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49C06E-4257-4B86-822A-4428F5BDF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56BC4B-6581-4491-A0D2-C2EF13066F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16316-9866-498B-BCB1-D07427B48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42A65-5B5C-4246-8405-D92B4D540CF8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06465-9F0D-4530-80B2-4AE9CA235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921295-6A7C-47B9-940D-53978087D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9D25A-7FAF-4A3C-920B-B01936F10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612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C3978-D1FE-4C48-BA7D-427B47AF4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B0C2A-260A-46FF-934C-31E3ED148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F4856E-24E2-43A8-88C9-19BA0B6BB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42A65-5B5C-4246-8405-D92B4D540CF8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CAAA5-5962-4473-9F61-7256F8CF2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04EDA-7F24-4A9A-AA1B-0A9172D58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9D25A-7FAF-4A3C-920B-B01936F10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844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5C488-D042-48F4-8E6E-3E1AC894A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0E1735-E36A-4EE1-B479-B78EE0555C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7DBB6F-7C29-4E76-B368-E9EA5AB6B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42A65-5B5C-4246-8405-D92B4D540CF8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F3FC4-7B34-412E-BEDF-8938494DB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88BD9-567F-4A78-AFE4-4A363AD3C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9D25A-7FAF-4A3C-920B-B01936F10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748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F289F-AA70-4EF9-ABC2-30EDD5510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8199E-D7A4-4496-A86B-11A70A3873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2094D2-9541-4E70-A033-41B85E42DE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EE4C13-D58B-4D57-9B41-F45862DE7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42A65-5B5C-4246-8405-D92B4D540CF8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82127D-D65D-49CB-BFAA-3E222634D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C0C3B6-4901-4588-8BF1-F0564EBDC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9D25A-7FAF-4A3C-920B-B01936F10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135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54626-702D-4E74-8E41-304B843D6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3D9C1B-FCD8-4DEC-8837-278CF1AC3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D5D26-816B-4B20-8849-9905CBEB58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144629-AE73-4E7B-9EDA-D799A8E486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C73945-B88A-470D-BE04-BD9290541E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30C9E1-C882-4827-956D-83C286EFC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42A65-5B5C-4246-8405-D92B4D540CF8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8EFF26-70D9-4036-8C54-D1CE43721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267ED0-232F-4639-8BAE-3FEE82756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9D25A-7FAF-4A3C-920B-B01936F10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65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F52E6-9866-4E70-8171-16AB87D75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63F64D-4D1B-4F93-9DB1-69A9B8276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42A65-5B5C-4246-8405-D92B4D540CF8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955A4C-F216-4C3F-B41A-638A95D53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B79DF2-AF59-4E38-8396-1BFB58373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9D25A-7FAF-4A3C-920B-B01936F10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941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ADCB8A-890E-4AE6-89CC-50549FD09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42A65-5B5C-4246-8405-D92B4D540CF8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5E6F9A-7B37-41F8-B728-8B3F464B3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3559D1-B389-4B33-ADEA-BEF50597C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9D25A-7FAF-4A3C-920B-B01936F10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374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A3197-8CCF-4001-8BFA-8B64B6F88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3E135-92B0-4B08-8407-3B741540D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15CFAC-3C39-4532-8BE0-8B11150ED1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D7A7D6-39FE-46A3-8AFC-B3EC79E73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42A65-5B5C-4246-8405-D92B4D540CF8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382C05-412C-48F6-948D-6F255B171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BB9569-EB91-4748-9B40-1A778BB33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9D25A-7FAF-4A3C-920B-B01936F10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58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54A22-F63F-4BFA-8454-84317D642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87FB51-D170-4070-9C5B-B0BF6D05A6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4F6D25-5397-4AE8-8034-7C7E9BD3BC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FF74F7-0340-4737-8052-C93734BE0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42A65-5B5C-4246-8405-D92B4D540CF8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E58B70-247E-4889-BBE8-AF0476C09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BF8038-E655-4C9A-81DC-3F719725F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9D25A-7FAF-4A3C-920B-B01936F10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220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DFA5E3-8BE4-4D74-8DD0-238400432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B0C47A-72D3-4368-BF7E-03C06B05EE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9A5A7-2BAF-4014-9075-B428C76A9B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42A65-5B5C-4246-8405-D92B4D540CF8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EA4487-009D-40AE-A0CD-779492D810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7117BE-6168-4612-83F2-F3C929540F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9D25A-7FAF-4A3C-920B-B01936F10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397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11920-6E2A-4F7C-ADB5-191E365C50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0F5E24-12FE-4D83-AC87-29107D4E85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81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Henry Post</dc:creator>
  <cp:lastModifiedBy>Henry Post</cp:lastModifiedBy>
  <cp:revision>1</cp:revision>
  <dcterms:created xsi:type="dcterms:W3CDTF">2021-12-08T17:10:15Z</dcterms:created>
  <dcterms:modified xsi:type="dcterms:W3CDTF">2021-12-08T17:10:25Z</dcterms:modified>
</cp:coreProperties>
</file>