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EF2A-32D9-40B2-A3EF-56347A54AAB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68C-C40E-4565-9E86-EA2E181E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7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EF2A-32D9-40B2-A3EF-56347A54AAB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68C-C40E-4565-9E86-EA2E181E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7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EF2A-32D9-40B2-A3EF-56347A54AAB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68C-C40E-4565-9E86-EA2E181E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1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EF2A-32D9-40B2-A3EF-56347A54AAB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68C-C40E-4565-9E86-EA2E181E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EF2A-32D9-40B2-A3EF-56347A54AAB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68C-C40E-4565-9E86-EA2E181E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9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EF2A-32D9-40B2-A3EF-56347A54AAB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68C-C40E-4565-9E86-EA2E181E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EF2A-32D9-40B2-A3EF-56347A54AAB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68C-C40E-4565-9E86-EA2E181E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5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EF2A-32D9-40B2-A3EF-56347A54AAB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68C-C40E-4565-9E86-EA2E181E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8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EF2A-32D9-40B2-A3EF-56347A54AAB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68C-C40E-4565-9E86-EA2E181E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EF2A-32D9-40B2-A3EF-56347A54AAB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68C-C40E-4565-9E86-EA2E181E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7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EF2A-32D9-40B2-A3EF-56347A54AAB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68C-C40E-4565-9E86-EA2E181E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9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3EF2A-32D9-40B2-A3EF-56347A54AAB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B68C-C40E-4565-9E86-EA2E181E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3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991600" cy="685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60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1" y="1932824"/>
            <a:ext cx="6019799" cy="327500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0" name="TextBox 69"/>
          <p:cNvSpPr txBox="1"/>
          <p:nvPr/>
        </p:nvSpPr>
        <p:spPr>
          <a:xfrm>
            <a:off x="4980037" y="152400"/>
            <a:ext cx="3657601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Non-metals</a:t>
            </a:r>
          </a:p>
          <a:p>
            <a:r>
              <a:rPr lang="en-US" sz="1600" dirty="0" smtClean="0"/>
              <a:t>To the right of the red dividing line.</a:t>
            </a:r>
            <a:endParaRPr lang="en-US" sz="14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829664" y="1273653"/>
            <a:ext cx="4807974" cy="3955026"/>
            <a:chOff x="2750574" y="693174"/>
            <a:chExt cx="5486400" cy="5486400"/>
          </a:xfrm>
        </p:grpSpPr>
        <p:sp>
          <p:nvSpPr>
            <p:cNvPr id="7" name="Rectangle 6"/>
            <p:cNvSpPr/>
            <p:nvPr/>
          </p:nvSpPr>
          <p:spPr>
            <a:xfrm>
              <a:off x="6408174" y="6931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22574" y="6931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He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08174" y="16075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F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22574" y="16075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9374" y="16075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493774" y="16075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O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50574" y="1607574"/>
              <a:ext cx="914400" cy="914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B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64974" y="16075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08174" y="25219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17</a:t>
              </a:r>
            </a:p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Cl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322574" y="25219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18</a:t>
              </a:r>
            </a:p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Ar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79374" y="25219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15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93774" y="25219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16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64974" y="2521974"/>
              <a:ext cx="914400" cy="914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14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Si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08174" y="34363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35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Br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322574" y="34363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36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Kr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79374" y="3436374"/>
              <a:ext cx="914400" cy="914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33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As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93774" y="34363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34</a:t>
              </a:r>
              <a:endParaRPr lang="en-US" sz="3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64974" y="3436374"/>
              <a:ext cx="914400" cy="914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32</a:t>
              </a:r>
            </a:p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Ge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408174" y="43507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53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322574" y="43507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54</a:t>
              </a:r>
            </a:p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Xe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579374" y="4350774"/>
              <a:ext cx="914400" cy="914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51</a:t>
              </a:r>
            </a:p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Sb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493774" y="4350774"/>
              <a:ext cx="914400" cy="914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52</a:t>
              </a:r>
            </a:p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Te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08174" y="5265174"/>
              <a:ext cx="914400" cy="914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85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At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22574" y="526517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86</a:t>
              </a:r>
            </a:p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Rn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86400" y="5257800"/>
              <a:ext cx="914400" cy="914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Po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64078" y="1905000"/>
            <a:ext cx="3222522" cy="3302829"/>
            <a:chOff x="2750574" y="1607574"/>
            <a:chExt cx="3650226" cy="4564626"/>
          </a:xfrm>
        </p:grpSpPr>
        <p:cxnSp>
          <p:nvCxnSpPr>
            <p:cNvPr id="8" name="Elbow Connector 7"/>
            <p:cNvCxnSpPr/>
            <p:nvPr/>
          </p:nvCxnSpPr>
          <p:spPr>
            <a:xfrm rot="16200000" flipH="1">
              <a:off x="2297061" y="2061087"/>
              <a:ext cx="1821426" cy="914400"/>
            </a:xfrm>
            <a:prstGeom prst="bentConnector3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 flipH="1" flipV="1">
              <a:off x="3664974" y="3429000"/>
              <a:ext cx="1821426" cy="914400"/>
            </a:xfrm>
            <a:prstGeom prst="bentConnector3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6200000" flipH="1">
              <a:off x="5032887" y="4804287"/>
              <a:ext cx="1821426" cy="914400"/>
            </a:xfrm>
            <a:prstGeom prst="bentConnector3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08637" y="5474900"/>
            <a:ext cx="3200400" cy="120032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Metalloids</a:t>
            </a:r>
          </a:p>
          <a:p>
            <a:r>
              <a:rPr lang="en-US" sz="1600" dirty="0" smtClean="0"/>
              <a:t>Also called semi-metals, shaded in blue.</a:t>
            </a:r>
            <a:endParaRPr lang="en-US" sz="1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29107" y="5228679"/>
            <a:ext cx="4038600" cy="144655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Metals</a:t>
            </a:r>
          </a:p>
          <a:p>
            <a:r>
              <a:rPr lang="en-US" sz="1600" dirty="0" smtClean="0"/>
              <a:t>All elements to the left of the red </a:t>
            </a:r>
            <a:r>
              <a:rPr lang="en-US" sz="1600" dirty="0" err="1" smtClean="0"/>
              <a:t>dividinng</a:t>
            </a:r>
            <a:r>
              <a:rPr lang="en-US" sz="1600" dirty="0" smtClean="0"/>
              <a:t> line.  Metals comprise the vast majority of all the elements</a:t>
            </a:r>
            <a:endParaRPr lang="en-US" sz="1400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3045542" y="1931629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0" y="2590800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46871" y="2590800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3886200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4545371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47071" y="4545371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0" y="3227029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46871" y="3227029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3886200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4522429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846871" y="4522429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44013" y="1905000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6471" y="2564171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6471" y="3200400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46471" y="3859571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46471" y="4495800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440426" y="1905000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442884" y="2564171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42884" y="3200400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442884" y="3859571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442884" y="4495800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244213" y="1905000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246671" y="2564171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46671" y="3200400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46671" y="3859571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246671" y="4495800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-152400" y="1905000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-149942" y="2564171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149942" y="3200400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-149942" y="3859571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-149942" y="4495800"/>
            <a:ext cx="801329" cy="65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4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90</Words>
  <Application>Microsoft Office PowerPoint</Application>
  <PresentationFormat>On-screen Show (4:3)</PresentationFormat>
  <Paragraphs>56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Zion</dc:creator>
  <cp:lastModifiedBy>Dr Zion</cp:lastModifiedBy>
  <cp:revision>7</cp:revision>
  <cp:lastPrinted>2013-08-28T14:00:44Z</cp:lastPrinted>
  <dcterms:created xsi:type="dcterms:W3CDTF">2013-08-28T13:53:59Z</dcterms:created>
  <dcterms:modified xsi:type="dcterms:W3CDTF">2018-08-22T14:38:15Z</dcterms:modified>
</cp:coreProperties>
</file>