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79" r:id="rId10"/>
    <p:sldId id="267" r:id="rId11"/>
    <p:sldId id="268" r:id="rId12"/>
    <p:sldId id="271" r:id="rId13"/>
    <p:sldId id="272" r:id="rId14"/>
    <p:sldId id="273" r:id="rId15"/>
    <p:sldId id="276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D0E3-F3B9-D34B-A6EC-54AE9D7DEC63}" type="datetimeFigureOut"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6D5C-46EE-DF46-9AFC-5E6439B36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mr-IN"/>
              <a:t>–</a:t>
            </a:r>
            <a:r>
              <a:rPr lang="en-US"/>
              <a:t> jdbc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daomodel.java- for CRUD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 Create Table method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connect = DriverManager.getConnection(DB_URL, USER, PASS);</a:t>
            </a:r>
            <a:endParaRPr lang="en-US" b="1"/>
          </a:p>
          <a:p>
            <a:pPr marL="0" indent="0">
              <a:buNone/>
            </a:pPr>
            <a:r>
              <a:rPr lang="is-IS"/>
              <a:t>    String sql = "CREATE TABLE j_papa_tab" +</a:t>
            </a:r>
          </a:p>
          <a:p>
            <a:pPr marL="0" indent="0">
              <a:buNone/>
            </a:pPr>
            <a:r>
              <a:rPr lang="is-IS"/>
              <a:t>                  "(pid INTEGER not NULL AUTO_INCREMENT, " +</a:t>
            </a:r>
          </a:p>
          <a:p>
            <a:pPr marL="0" indent="0">
              <a:buNone/>
            </a:pPr>
            <a:r>
              <a:rPr lang="is-IS"/>
              <a:t>                  " id VARCHAR(7), " + </a:t>
            </a:r>
          </a:p>
          <a:p>
            <a:pPr marL="0" indent="0">
              <a:buNone/>
            </a:pPr>
            <a:r>
              <a:rPr lang="is-IS"/>
              <a:t>                  " income NUMERIC(8,2), " +</a:t>
            </a:r>
          </a:p>
          <a:p>
            <a:pPr marL="0" indent="0">
              <a:buNone/>
            </a:pPr>
            <a:r>
              <a:rPr lang="is-IS"/>
              <a:t>                  " pep VARCHAR(3), " +</a:t>
            </a:r>
          </a:p>
          <a:p>
            <a:pPr marL="0" indent="0">
              <a:buNone/>
            </a:pPr>
            <a:r>
              <a:rPr lang="is-IS"/>
              <a:t>                  " PRIMARY KEY ( pid ))";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25067"/>
            <a:ext cx="9603275" cy="1049235"/>
          </a:xfrm>
        </p:spPr>
        <p:txBody>
          <a:bodyPr/>
          <a:lstStyle/>
          <a:p>
            <a:r>
              <a:rPr lang="en-US"/>
              <a:t>daomodel.java- CRUD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Create Table method con’t.</a:t>
            </a:r>
          </a:p>
          <a:p>
            <a:r>
              <a:rPr lang="en-US"/>
              <a:t>Initialize statement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stmt = connect.createStatement();</a:t>
            </a:r>
          </a:p>
          <a:p>
            <a:r>
              <a:rPr lang="en-US"/>
              <a:t>Execute statement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/>
              <a:t>stmt.executeUpdate(sql);</a:t>
            </a:r>
          </a:p>
          <a:p>
            <a:r>
              <a:rPr lang="en-US"/>
              <a:t>Closing out connection object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/>
              <a:t>connect</a:t>
            </a:r>
            <a:r>
              <a:rPr lang="en-US" b="1"/>
              <a:t>.close();</a:t>
            </a:r>
          </a:p>
          <a:p>
            <a:pPr marL="0" indent="0">
              <a:buNone/>
            </a:pPr>
            <a:endParaRPr lang="is-I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daomodel.java- for CRUD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Insert Records method</a:t>
            </a:r>
          </a:p>
          <a:p>
            <a:pPr marL="0" indent="0">
              <a:buNone/>
            </a:pPr>
            <a:r>
              <a:rPr lang="is-IS"/>
              <a:t>   </a:t>
            </a:r>
            <a:r>
              <a:rPr lang="en-US"/>
              <a:t>try {</a:t>
            </a:r>
          </a:p>
          <a:p>
            <a:pPr marL="0" indent="0">
              <a:buNone/>
            </a:pPr>
            <a:r>
              <a:rPr lang="en-US"/>
              <a:t>       </a:t>
            </a:r>
            <a:r>
              <a:rPr lang="en-US" b="1"/>
              <a:t>stmt = connect.createStatement();</a:t>
            </a:r>
          </a:p>
          <a:p>
            <a:pPr marL="0" indent="0">
              <a:buNone/>
            </a:pPr>
            <a:r>
              <a:rPr lang="en-US"/>
              <a:t>       //Loop thru bankrecord objects</a:t>
            </a:r>
          </a:p>
          <a:p>
            <a:pPr marL="0" indent="0">
              <a:buNone/>
            </a:pPr>
            <a:r>
              <a:rPr lang="en-US"/>
              <a:t>        sql = "INSERT INTO j_papa_tab(field 1,field 2 , field n) " +</a:t>
            </a:r>
          </a:p>
          <a:p>
            <a:pPr marL="0" indent="0">
              <a:buNone/>
            </a:pPr>
            <a:r>
              <a:rPr lang="en-US"/>
              <a:t>                      "VALUES (’ "+value 1+” ', ’ "+value 2+” ', ’ "+value n+” ’ )";</a:t>
            </a:r>
          </a:p>
          <a:p>
            <a:pPr marL="0" indent="0">
              <a:buNone/>
            </a:pPr>
            <a:r>
              <a:rPr lang="en-US"/>
              <a:t>        </a:t>
            </a:r>
            <a:r>
              <a:rPr lang="en-US" b="1"/>
              <a:t>stmt.executeUpdate(sql);</a:t>
            </a:r>
          </a:p>
          <a:p>
            <a:pPr marL="0" indent="0">
              <a:buNone/>
            </a:pPr>
            <a:r>
              <a:rPr lang="en-US"/>
              <a:t>      //end loop</a:t>
            </a:r>
          </a:p>
          <a:p>
            <a:pPr marL="0" indent="0">
              <a:buNone/>
            </a:pPr>
            <a:r>
              <a:rPr lang="en-US"/>
              <a:t>    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daomodel.java- for CRUD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5747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/>
              <a:t>Retrieve Records method</a:t>
            </a:r>
          </a:p>
          <a:p>
            <a:pPr marL="0" indent="0">
              <a:buNone/>
            </a:pPr>
            <a:r>
              <a:rPr lang="en-US" sz="6400"/>
              <a:t>public ResultSet getResultSet() throws Exception {</a:t>
            </a:r>
          </a:p>
          <a:p>
            <a:pPr marL="0" indent="0">
              <a:buNone/>
            </a:pPr>
            <a:r>
              <a:rPr lang="en-US" sz="6400"/>
              <a:t>connect = DriverManager.getConnection(DB_URL, USER, PASS);</a:t>
            </a:r>
          </a:p>
          <a:p>
            <a:pPr marL="0" indent="0">
              <a:buNone/>
            </a:pPr>
            <a:r>
              <a:rPr lang="en-US" sz="6400"/>
              <a:t>ResultSet rs = null;</a:t>
            </a:r>
          </a:p>
          <a:p>
            <a:pPr marL="0" indent="0">
              <a:buNone/>
            </a:pPr>
            <a:r>
              <a:rPr lang="en-US" sz="6400"/>
              <a:t>try {</a:t>
            </a:r>
          </a:p>
          <a:p>
            <a:pPr marL="0" indent="0">
              <a:buNone/>
            </a:pPr>
            <a:r>
              <a:rPr lang="en-US" sz="6400"/>
              <a:t>stmt = connect.createStatement();</a:t>
            </a:r>
          </a:p>
          <a:p>
            <a:pPr marL="0" indent="0">
              <a:buNone/>
            </a:pPr>
            <a:r>
              <a:rPr lang="en-US" sz="6400"/>
              <a:t>String sql = "select …";</a:t>
            </a:r>
          </a:p>
          <a:p>
            <a:pPr marL="0" indent="0">
              <a:buNone/>
            </a:pPr>
            <a:r>
              <a:rPr lang="en-US" sz="6400"/>
              <a:t>rs = </a:t>
            </a:r>
            <a:r>
              <a:rPr lang="en-US" sz="6400" b="1"/>
              <a:t>stmt.executeQuery(sql);</a:t>
            </a:r>
          </a:p>
          <a:p>
            <a:pPr marL="0" indent="0">
              <a:buNone/>
            </a:pPr>
            <a:r>
              <a:rPr lang="en-US" sz="6400"/>
              <a:t>} catch (SQLException e) { System.out.println(e.getMessage());  } </a:t>
            </a:r>
          </a:p>
          <a:p>
            <a:pPr marL="0" indent="0">
              <a:buNone/>
            </a:pPr>
            <a:r>
              <a:rPr lang="en-US" sz="6400"/>
              <a:t>return rs;  </a:t>
            </a:r>
          </a:p>
          <a:p>
            <a:pPr marL="0" indent="0">
              <a:buNone/>
            </a:pPr>
            <a:r>
              <a:rPr lang="en-US" sz="6400"/>
              <a:t>}</a:t>
            </a:r>
          </a:p>
          <a:p>
            <a:pPr marL="0" indent="0">
              <a:buNone/>
            </a:pPr>
            <a:r>
              <a:rPr lang="en-US" sz="640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loanProcessing.java-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/>
              <a:t>   import java.sql.ResultSet;</a:t>
            </a:r>
          </a:p>
          <a:p>
            <a:pPr marL="0" indent="0">
              <a:buNone/>
            </a:pPr>
            <a:r>
              <a:rPr lang="en-US"/>
              <a:t>   import java.sql.SQLException;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loancontroller.java-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Object instantiations needful for CRUD method executions</a:t>
            </a:r>
          </a:p>
          <a:p>
            <a:pPr marL="0" indent="0">
              <a:buNone/>
            </a:pPr>
            <a:r>
              <a:rPr lang="en-US" b="1"/>
              <a:t>   </a:t>
            </a:r>
            <a:r>
              <a:rPr lang="en-US" b="1"/>
              <a:t>BankRecords instance</a:t>
            </a:r>
          </a:p>
          <a:p>
            <a:pPr marL="0" indent="0">
              <a:buNone/>
            </a:pPr>
            <a:r>
              <a:rPr lang="en-US" b="1"/>
              <a:t>   DAO instance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loancontroller.java-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Trigger CRUD method executions</a:t>
            </a:r>
          </a:p>
          <a:p>
            <a:pPr marL="0" indent="0">
              <a:buNone/>
            </a:pPr>
            <a:r>
              <a:rPr lang="en-US" b="1"/>
              <a:t>    </a:t>
            </a:r>
            <a:r>
              <a:rPr lang="en-US"/>
              <a:t>dao.createTable(); </a:t>
            </a:r>
          </a:p>
          <a:p>
            <a:pPr marL="0" indent="0">
              <a:buNone/>
            </a:pPr>
            <a:r>
              <a:rPr lang="en-US"/>
              <a:t>    dao.insert(robjs);  //perform inserts</a:t>
            </a:r>
          </a:p>
          <a:p>
            <a:pPr marL="0" indent="0">
              <a:buNone/>
            </a:pPr>
            <a:r>
              <a:rPr lang="en-US"/>
              <a:t>    ResultSet </a:t>
            </a:r>
            <a:r>
              <a:rPr lang="en-US" b="1"/>
              <a:t>rs</a:t>
            </a:r>
            <a:r>
              <a:rPr lang="en-US"/>
              <a:t> = dao.retrieveRecords();  //fill result set object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loancontroller.java-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Cycle through result set</a:t>
            </a:r>
            <a:endParaRPr lang="en-US"/>
          </a:p>
          <a:p>
            <a:pPr marL="0" indent="0">
              <a:buNone/>
            </a:pPr>
            <a:r>
              <a:rPr lang="en-US"/>
              <a:t>    //Extract data from result set</a:t>
            </a:r>
          </a:p>
          <a:p>
            <a:pPr marL="0" indent="0">
              <a:buNone/>
            </a:pPr>
            <a:r>
              <a:rPr lang="en-US"/>
              <a:t>    while(</a:t>
            </a:r>
            <a:r>
              <a:rPr lang="en-US" b="1"/>
              <a:t>rs</a:t>
            </a:r>
            <a:r>
              <a:rPr lang="en-US"/>
              <a:t>.next()){</a:t>
            </a:r>
          </a:p>
          <a:p>
            <a:pPr marL="0" indent="0">
              <a:buNone/>
            </a:pPr>
            <a:r>
              <a:rPr lang="en-US"/>
              <a:t>    //Retrieve by column name</a:t>
            </a:r>
          </a:p>
          <a:p>
            <a:pPr marL="0" indent="0">
              <a:buNone/>
            </a:pPr>
            <a:r>
              <a:rPr lang="en-US"/>
              <a:t>    String id  = rs.getString("id");</a:t>
            </a:r>
          </a:p>
          <a:p>
            <a:pPr marL="0" indent="0">
              <a:buNone/>
            </a:pPr>
            <a:r>
              <a:rPr lang="en-US"/>
              <a:t>    double income = rs.getDouble("income");</a:t>
            </a:r>
          </a:p>
          <a:p>
            <a:pPr marL="0" indent="0">
              <a:buNone/>
            </a:pPr>
            <a:r>
              <a:rPr lang="en-US"/>
              <a:t>    String pep  = rs.getString("pep");</a:t>
            </a:r>
          </a:p>
          <a:p>
            <a:pPr marL="0" indent="0">
              <a:buNone/>
            </a:pPr>
            <a:r>
              <a:rPr lang="en-US"/>
              <a:t>    //Display values</a:t>
            </a:r>
          </a:p>
          <a:p>
            <a:pPr marL="0" indent="0">
              <a:buNone/>
            </a:pPr>
            <a:r>
              <a:rPr lang="en-US"/>
              <a:t>   }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85305" y="609654"/>
            <a:ext cx="9604375" cy="1049337"/>
          </a:xfrm>
          <a:noFill/>
          <a:ln>
            <a:noFill/>
          </a:ln>
        </p:spPr>
        <p:txBody>
          <a:bodyPr/>
          <a:lstStyle/>
          <a:p>
            <a:r>
              <a:rPr lang="en-US"/>
              <a:t>pROJECT package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600200"/>
            <a:ext cx="3771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01" y="684848"/>
            <a:ext cx="7791796" cy="536667"/>
          </a:xfrm>
        </p:spPr>
        <p:txBody>
          <a:bodyPr/>
          <a:lstStyle/>
          <a:p>
            <a:r>
              <a:rPr lang="en-US"/>
              <a:t>Adding jar file to project’s build path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1493670" y="2004296"/>
            <a:ext cx="3275013" cy="2248181"/>
          </a:xfrm>
        </p:spPr>
        <p:txBody>
          <a:bodyPr/>
          <a:lstStyle/>
          <a:p>
            <a:r>
              <a:rPr lang="en-US"/>
              <a:t>Create </a:t>
            </a:r>
            <a:r>
              <a:rPr lang="en-US" b="1"/>
              <a:t>libs</a:t>
            </a:r>
            <a:r>
              <a:rPr lang="en-US"/>
              <a:t> folder and add your mysql jar file into the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14" y="2231438"/>
            <a:ext cx="3147140" cy="109576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733032" y="3068733"/>
            <a:ext cx="1613042" cy="2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021A4066-B261-49FE-952E-A0FE3EE75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1958111-BC13-4D45-AB27-0C2C83F9BA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42F4933-2ECF-4EE5-BCE4-F19E3CA609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6FAC23C-014D-4AC5-AD1B-36F7D0E7EF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381B4579-E2EA-4BD7-94FF-0A0BEE135C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2188758-E18A-4CE5-9D03-F4BF5D887C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21513DD-C15F-4381-AEA6-ED9E5E218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CED2DE01-7F43-4858-85FC-27022DA78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28" r="8437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11" y="764209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Configure build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3896" y="1968870"/>
            <a:ext cx="4527979" cy="3450613"/>
          </a:xfrm>
        </p:spPr>
        <p:txBody>
          <a:bodyPr>
            <a:normAutofit/>
          </a:bodyPr>
          <a:lstStyle/>
          <a:p>
            <a:r>
              <a:rPr lang="en-US"/>
              <a:t>Right click on project &amp; go to                         Build Path&gt;Confiqure Build Path</a:t>
            </a:r>
            <a:r>
              <a:rPr lang="mr-IN"/>
              <a:t>…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50766">
            <a:off x="4899180" y="1228861"/>
            <a:ext cx="1225434" cy="526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339038"/>
            <a:ext cx="9943170" cy="4176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95" y="527117"/>
            <a:ext cx="9603275" cy="1049235"/>
          </a:xfrm>
        </p:spPr>
        <p:txBody>
          <a:bodyPr/>
          <a:lstStyle/>
          <a:p>
            <a:r>
              <a:rPr lang="en-US"/>
              <a:t>Choose add jaRs</a:t>
            </a:r>
            <a:r>
              <a:rPr lang="mr-IN"/>
              <a:t>…</a:t>
            </a:r>
            <a:r>
              <a:rPr lang="en-US"/>
              <a:t>under libraries tab</a:t>
            </a:r>
          </a:p>
        </p:txBody>
      </p:sp>
    </p:spTree>
    <p:extLst>
      <p:ext uri="{BB962C8B-B14F-4D97-AF65-F5344CB8AC3E}">
        <p14:creationId xmlns:p14="http://schemas.microsoft.com/office/powerpoint/2010/main" val="386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dry principle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Connector class?- Use for connections!</a:t>
            </a:r>
          </a:p>
          <a:p>
            <a:r>
              <a:rPr lang="en-US" u="sng"/>
              <a:t>Basis</a:t>
            </a:r>
            <a:r>
              <a:rPr lang="en-US"/>
              <a:t>: </a:t>
            </a:r>
            <a:r>
              <a:rPr lang="en-US" i="1"/>
              <a:t>for code reuse</a:t>
            </a:r>
            <a:endParaRPr lang="en-US"/>
          </a:p>
          <a:p>
            <a:pPr marL="0" indent="0">
              <a:buNone/>
            </a:pPr>
            <a:r>
              <a:rPr lang="en-US"/>
              <a:t>   Need driver, connection object declared</a:t>
            </a:r>
          </a:p>
          <a:p>
            <a:r>
              <a:rPr lang="en-US" u="sng"/>
              <a:t>Functionality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getConnection</a:t>
            </a:r>
            <a:r>
              <a:rPr lang="en-US"/>
              <a:t>(protocol:subprotocol:url) method </a:t>
            </a:r>
          </a:p>
          <a:p>
            <a:pPr marL="0" indent="0">
              <a:buNone/>
            </a:pPr>
            <a:r>
              <a:rPr lang="en-US"/>
              <a:t>   url arg above can contain query params-&gt;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B81E41"/>
                </a:solidFill>
              </a:rPr>
              <a:t>db, login credentials, connection retries, SSL </a:t>
            </a:r>
          </a:p>
        </p:txBody>
      </p:sp>
    </p:spTree>
    <p:extLst>
      <p:ext uri="{BB962C8B-B14F-4D97-AF65-F5344CB8AC3E}">
        <p14:creationId xmlns:p14="http://schemas.microsoft.com/office/powerpoint/2010/main" val="120620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Dao.java for crud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/>
              <a:t>   import java.sql.Connection;</a:t>
            </a:r>
          </a:p>
          <a:p>
            <a:pPr marL="0" indent="0">
              <a:buNone/>
            </a:pPr>
            <a:r>
              <a:rPr lang="en-US"/>
              <a:t>   import java.sql.DriverManager;</a:t>
            </a:r>
          </a:p>
          <a:p>
            <a:pPr marL="0" indent="0">
              <a:buNone/>
            </a:pPr>
            <a:r>
              <a:rPr lang="en-US"/>
              <a:t>   import java.sql.ResultSet;</a:t>
            </a:r>
          </a:p>
          <a:p>
            <a:pPr marL="0" indent="0">
              <a:buNone/>
            </a:pPr>
            <a:r>
              <a:rPr lang="en-US"/>
              <a:t>   import java.sql.SQLException;</a:t>
            </a:r>
          </a:p>
          <a:p>
            <a:pPr marL="0" indent="0">
              <a:buNone/>
            </a:pPr>
            <a:r>
              <a:rPr lang="en-US"/>
              <a:t>   import java.sql.Statement;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4362"/>
            <a:ext cx="9603275" cy="3974101"/>
          </a:xfrm>
        </p:spPr>
        <p:txBody>
          <a:bodyPr>
            <a:normAutofit/>
          </a:bodyPr>
          <a:lstStyle/>
          <a:p>
            <a:r>
              <a:rPr lang="en-US"/>
              <a:t>Class level object Instantiation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Connection connect = null;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Statement stmt = null;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6400"/>
          </a:p>
        </p:txBody>
      </p:sp>
    </p:spTree>
    <p:extLst>
      <p:ext uri="{BB962C8B-B14F-4D97-AF65-F5344CB8AC3E}">
        <p14:creationId xmlns:p14="http://schemas.microsoft.com/office/powerpoint/2010/main" val="6444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daomodel.java- for CRUD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5497" y="2015732"/>
            <a:ext cx="10099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      // Setup the connection with the DB</a:t>
            </a:r>
          </a:p>
          <a:p>
            <a:pPr marL="0" indent="0">
              <a:buNone/>
            </a:pPr>
            <a:r>
              <a:rPr lang="en-US"/>
              <a:t>      connect = DriverManager</a:t>
            </a:r>
          </a:p>
          <a:p>
            <a:pPr marL="0" indent="0">
              <a:buNone/>
            </a:pPr>
            <a:r>
              <a:rPr lang="en-US"/>
              <a:t>          .getConnection("jdbc:mysql://www.papademas.net/</a:t>
            </a:r>
            <a:r>
              <a:rPr lang="en-US">
                <a:solidFill>
                  <a:srgbClr val="B81E41"/>
                </a:solidFill>
              </a:rPr>
              <a:t>411labs?user=db411&amp;password=411</a:t>
            </a:r>
            <a:r>
              <a:rPr lang="en-US"/>
              <a:t>"); 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286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Mangal</vt:lpstr>
      <vt:lpstr>Arial</vt:lpstr>
      <vt:lpstr>Gallery</vt:lpstr>
      <vt:lpstr>Lab 4 – jdbc project</vt:lpstr>
      <vt:lpstr>pROJECT package tree</vt:lpstr>
      <vt:lpstr>Adding jar file to project’s build path</vt:lpstr>
      <vt:lpstr>Configure build path</vt:lpstr>
      <vt:lpstr>Choose add jaRs…under libraries tab</vt:lpstr>
      <vt:lpstr>Apply dry principle for crud operations</vt:lpstr>
      <vt:lpstr>Dao.java for crud methods</vt:lpstr>
      <vt:lpstr>dao.java</vt:lpstr>
      <vt:lpstr>daomodel.java- for CRUD methods</vt:lpstr>
      <vt:lpstr>daomodel.java- for CRUD methods</vt:lpstr>
      <vt:lpstr>daomodel.java- CRUD methods</vt:lpstr>
      <vt:lpstr>daomodel.java- for CRUD methods</vt:lpstr>
      <vt:lpstr>daomodel.java- for CRUD methods</vt:lpstr>
      <vt:lpstr>loanProcessing.java-  dao model executions</vt:lpstr>
      <vt:lpstr>loancontroller.java-  dao model executions</vt:lpstr>
      <vt:lpstr>loancontroller.java-  dao model executions</vt:lpstr>
      <vt:lpstr>loancontroller.java-  dao model executions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– jdbc project</dc:title>
  <dc:creator>james papademas</dc:creator>
  <cp:lastModifiedBy>james papademas</cp:lastModifiedBy>
  <cp:revision>22</cp:revision>
  <dcterms:created xsi:type="dcterms:W3CDTF">2017-11-01T04:14:07Z</dcterms:created>
  <dcterms:modified xsi:type="dcterms:W3CDTF">2017-11-03T06:24:57Z</dcterms:modified>
</cp:coreProperties>
</file>