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cfa8abf4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cfa8abf4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cfa8abf4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cfa8abf4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d4b24fc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d4b24fc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d4b24fc8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d4b24fc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cfa8abf4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cfa8abf4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d04e29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d04e29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d04e292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d04e292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d04e292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d04e292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c6cb60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c6cb60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c6cb60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c6cb60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cfa8abf4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cfa8abf4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c6cb604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c6cb604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cfa8abf4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cfa8abf4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c6cb604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c6cb604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da126fe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da126fe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da126fe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da126fe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cfa8abf4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cfa8abf4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d4b24fc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d4b24fc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cfa8abf4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cfa8abf4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cfa8abf4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cfa8abf4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cfa8abf4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cfa8abf4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cfa8abf4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cfa8abf4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cfa8abf4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cfa8abf4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cfa8abf4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cfa8abf4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cfa8abf4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cfa8abf4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cfa8abf4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cfa8abf4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 de churn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A3Data e Empresa de telecomunicações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 utilizadas e alinhamentos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 utilizadas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 apenas 4 casos de churn, não é possível desenvolver um modelo preditivo de alto desempenho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isso, iremos classificar os clientes com base no potencial de churn (alto ou baixo potencial) por meio da análise dos comentários realizados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Comentários com teor mais negativo indicam maior probabilidade de churn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identificados com antecedência, 50% dos churns são evitáveis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Alinhamentos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03800" y="1461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As hipóteses que embasam nosso modelo são lógicas, mas não garantem 100% de precisão (clientes que reclamam e não cancelam e clientes que cancelam sem reclamar não são bem capturados pelo modelo atual)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isso, vamos combinar os resultados do modelo com os insights da análise exploratória para gerar recomendações acionáveis mais robustas!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Alinhamentos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461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Temos a possibilidade de implementar um modelo mais robusto de previsão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Mas, para isso, são necessários mais dados, principalmente de clientes inativos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Recomendamos</a:t>
            </a:r>
            <a:r>
              <a:rPr lang="pt-BR" sz="1400"/>
              <a:t> o seguinte curso de ação: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Caso haja mais dados disponíveis, realizamos a implantação do modelo mais robusto na próxima etapa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Caso contrário, seguimos com o modelo atual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88" y="786200"/>
            <a:ext cx="8637425" cy="3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87" y="796038"/>
            <a:ext cx="8693626" cy="35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 - Variáveis quantitativas</a:t>
            </a:r>
            <a:endParaRPr/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clientes inativos da base atual possuem características que os distinguem dos clientes ativos. Em geral: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Idade mais elevada;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Maior número de dependentes;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Valores contratados mais altos;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Menor tempo de contrato ativo;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Maior número de reclamações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13" y="648312"/>
            <a:ext cx="8633574" cy="38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994"/>
            <a:ext cx="9144001" cy="315951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/>
          <p:nvPr/>
        </p:nvSpPr>
        <p:spPr>
          <a:xfrm>
            <a:off x="460325" y="638825"/>
            <a:ext cx="892500" cy="5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 - variáveis qualitativas</a:t>
            </a:r>
            <a:endParaRPr/>
          </a:p>
        </p:txBody>
      </p:sp>
      <p:sp>
        <p:nvSpPr>
          <p:cNvPr id="404" name="Google Shape;404;p3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Além das características anteriores, os clientes inativos também apresentam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representatividade relativa maior em MG e DF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predominância do serviço de TV a cabo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 e sugestão de ações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</a:t>
            </a:r>
            <a:endParaRPr/>
          </a:p>
        </p:txBody>
      </p:sp>
      <p:sp>
        <p:nvSpPr>
          <p:cNvPr id="415" name="Google Shape;415;p34"/>
          <p:cNvSpPr txBox="1"/>
          <p:nvPr>
            <p:ph idx="1" type="body"/>
          </p:nvPr>
        </p:nvSpPr>
        <p:spPr>
          <a:xfrm>
            <a:off x="1303800" y="1239500"/>
            <a:ext cx="73416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 partir da análise exploratória, podemos extrair insights importantes: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definição do perfil geral dos clientes inativos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identificação de padrões: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maior representatividade relativa em MG e DF: há algo de diferente em termos da qualidade do serviço prestado, infraestrutura ou tipo de operação que explique isso?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maioria dos clientes inativos eram do serviço de TV a cabo, com um valor de fatura mensal maior que a média: há alguma dificuldade com fornecedores externos de conteúdo dos planos mais caros ou algum diferencial dos planos premium que explica esse comportamento?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Inconsistências na base de dados foram identificadas e é recomendado corrigi-las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</a:t>
            </a:r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1303800" y="1398250"/>
            <a:ext cx="73416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partir do modelo de análise textual, obtivemos a seguinte tabela:</a:t>
            </a:r>
            <a:endParaRPr sz="1400"/>
          </a:p>
        </p:txBody>
      </p:sp>
      <p:sp>
        <p:nvSpPr>
          <p:cNvPr id="422" name="Google Shape;422;p35"/>
          <p:cNvSpPr txBox="1"/>
          <p:nvPr/>
        </p:nvSpPr>
        <p:spPr>
          <a:xfrm>
            <a:off x="3865050" y="2065000"/>
            <a:ext cx="4293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Apesar de termos apenas 4 clientes inativos, temos 45 comentários negativos. Os clientes que deixaram comentários negativos, mas não rescindiram o contrato, tem alta probabilidade de churn!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7" y="1989435"/>
            <a:ext cx="2476000" cy="21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Sugestão de ações</a:t>
            </a:r>
            <a:endParaRPr/>
          </a:p>
        </p:txBody>
      </p:sp>
      <p:sp>
        <p:nvSpPr>
          <p:cNvPr id="429" name="Google Shape;429;p36"/>
          <p:cNvSpPr txBox="1"/>
          <p:nvPr>
            <p:ph idx="1" type="body"/>
          </p:nvPr>
        </p:nvSpPr>
        <p:spPr>
          <a:xfrm>
            <a:off x="1303800" y="1398250"/>
            <a:ext cx="73416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Analisar profundamente as questões levantadas pela análise exploratória de dados em relação à localização (principalmente MG e DF) e ao tipo de serviço prestado (TV a cabo) buscando identificar </a:t>
            </a:r>
            <a:r>
              <a:rPr b="1" lang="pt-BR" sz="1400"/>
              <a:t>ineficiências</a:t>
            </a:r>
            <a:r>
              <a:rPr lang="pt-BR" sz="1400"/>
              <a:t> e </a:t>
            </a:r>
            <a:r>
              <a:rPr b="1" lang="pt-BR" sz="1400"/>
              <a:t>gargalos</a:t>
            </a:r>
            <a:r>
              <a:rPr lang="pt-BR" sz="1400"/>
              <a:t> que possam ocasionar a insatisfação dos consumidores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Acompanhar com maior proximidade os clientes que </a:t>
            </a:r>
            <a:r>
              <a:rPr b="1" lang="pt-BR" sz="1400"/>
              <a:t>ainda estão ativos</a:t>
            </a:r>
            <a:r>
              <a:rPr lang="pt-BR" sz="1400"/>
              <a:t> mas que </a:t>
            </a:r>
            <a:r>
              <a:rPr b="1" lang="pt-BR" sz="1400"/>
              <a:t>deixarem comentários negativos</a:t>
            </a:r>
            <a:r>
              <a:rPr lang="pt-BR" sz="1400"/>
              <a:t>, buscando obter feedback e evitar que o cliente se torne churn, implementando as sugestões seguindo uma estratégia de melhoria contínua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impacto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R$28.257,48</a:t>
            </a:r>
            <a:endParaRPr/>
          </a:p>
        </p:txBody>
      </p:sp>
      <p:sp>
        <p:nvSpPr>
          <p:cNvPr id="440" name="Google Shape;440;p3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 ECONOMIA EM UM ANO</a:t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965275" y="3621600"/>
            <a:ext cx="7492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*Considerando que, dos 41 clientes ativos identificados com alto potencial de churn, 50% deles poderiam se tornar churn, mas, por terem sido identificados antes, não irão rescindir o contrato e continuarão gerando receita (que seria perdida, caso houvesse churn)</a:t>
            </a:r>
            <a:endParaRPr sz="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706925" y="772725"/>
            <a:ext cx="75744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706925" y="2712300"/>
            <a:ext cx="71985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Momento de Q&amp;A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Apresentação do desafio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Roadmap de entregas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Detalhamento do processo utilizado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Hipóteses levantadas e alinhamentos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Análise exploratória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Insights e sugestão de ações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Estimativa de impacto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desafio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desafio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empresa-cliente de telecomunicações está enfrentando um problema de churn (saída de clientes)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a empresa incorre em um alto custo de instalação por cliente, é importante reduzir essa rotatividade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 de entregas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/>
          <p:nvPr/>
        </p:nvSpPr>
        <p:spPr>
          <a:xfrm>
            <a:off x="542525" y="2289900"/>
            <a:ext cx="563700" cy="563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3811175" y="2924100"/>
            <a:ext cx="1046100" cy="563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5631375" y="1808400"/>
            <a:ext cx="1046100" cy="563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5601525" y="1796700"/>
            <a:ext cx="1076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Implementação do modelo preditivo/solução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811175" y="2924100"/>
            <a:ext cx="1046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Diagnóstico e alinhamento sobre solução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2115050" y="1519575"/>
            <a:ext cx="1046100" cy="563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115050" y="1519575"/>
            <a:ext cx="1046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Reunião de kick-off e coleta de dados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 de entregas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542525" y="2360400"/>
            <a:ext cx="563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Início do projeto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7770600" y="2360400"/>
            <a:ext cx="563700" cy="563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7770600" y="2430900"/>
            <a:ext cx="563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pt-BR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do projeto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1" name="Google Shape;321;p19"/>
          <p:cNvCxnSpPr>
            <a:stCxn id="318" idx="3"/>
            <a:endCxn id="316" idx="1"/>
          </p:cNvCxnSpPr>
          <p:nvPr/>
        </p:nvCxnSpPr>
        <p:spPr>
          <a:xfrm flipH="1" rot="10800000">
            <a:off x="1106225" y="1801350"/>
            <a:ext cx="1008900" cy="770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9"/>
          <p:cNvCxnSpPr>
            <a:stCxn id="316" idx="3"/>
            <a:endCxn id="314" idx="1"/>
          </p:cNvCxnSpPr>
          <p:nvPr/>
        </p:nvCxnSpPr>
        <p:spPr>
          <a:xfrm>
            <a:off x="3161150" y="1801425"/>
            <a:ext cx="650100" cy="1404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9"/>
          <p:cNvCxnSpPr>
            <a:stCxn id="314" idx="3"/>
            <a:endCxn id="313" idx="1"/>
          </p:cNvCxnSpPr>
          <p:nvPr/>
        </p:nvCxnSpPr>
        <p:spPr>
          <a:xfrm flipH="1" rot="10800000">
            <a:off x="4857275" y="2078550"/>
            <a:ext cx="744300" cy="1127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9"/>
          <p:cNvCxnSpPr>
            <a:stCxn id="313" idx="3"/>
            <a:endCxn id="320" idx="1"/>
          </p:cNvCxnSpPr>
          <p:nvPr/>
        </p:nvCxnSpPr>
        <p:spPr>
          <a:xfrm>
            <a:off x="6677625" y="2078550"/>
            <a:ext cx="1092900" cy="56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9"/>
          <p:cNvSpPr txBox="1"/>
          <p:nvPr/>
        </p:nvSpPr>
        <p:spPr>
          <a:xfrm>
            <a:off x="3695975" y="3487800"/>
            <a:ext cx="1276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Estamos aqui!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5228050" y="2559225"/>
            <a:ext cx="65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 semanas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6977525" y="1920000"/>
            <a:ext cx="65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 semanas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do processo utilizado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do processo utilizado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Base de dados em .CSV com dados de 101 clientes ativos e inativos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Processamento dos dados e análise exploratória, identificando padrões e tendências e gerando insights para o negócio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Implementação de um modelo de análise textual (BERT) para classificar os comentários, colaborando diretamente na previsão de churn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