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01731B5-96F7-4CBF-BF52-47932BD61D69}">
  <a:tblStyle styleId="{A01731B5-96F7-4CBF-BF52-47932BD61D69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ebb28848d5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ebb28848d5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ebb28848d5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ebb28848d5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ebb28848d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ebb28848d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ebb28848d5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ebb28848d5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ebb28848d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ebb28848d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ebb28848d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ebb28848d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ebb28848d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ebb28848d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bb28848d5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bb28848d5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ebb28848d5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ebb28848d5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ebb28848d5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ebb28848d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ebb28848d5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ebb28848d5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ebb28848d5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ebb28848d5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Week 5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1675" y="565375"/>
            <a:ext cx="6848475" cy="368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1213" y="152400"/>
            <a:ext cx="5661574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Updated Plan</a:t>
            </a:r>
            <a:endParaRPr/>
          </a:p>
        </p:txBody>
      </p:sp>
      <p:sp>
        <p:nvSpPr>
          <p:cNvPr id="117" name="Google Shape;11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Week 6:  Identify interesting time series case studies to look at and start developing ARIMA and LSTM toolkits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Week 7:  Finish developing ARIMA and LSTM for time series, and start exploring with these toolkits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Week 8:  Create more detailed structure of the results part of the paper, and preparing figures from experiments. Start writing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Week 9:  Finish main writing of results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Week 10: Conclusions, introduction, abstract, formatting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Week 11: Tidying up and starting work on presentation materials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Week 12: Slack week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If I have more time</a:t>
            </a:r>
            <a:endParaRPr/>
          </a:p>
        </p:txBody>
      </p:sp>
      <p:sp>
        <p:nvSpPr>
          <p:cNvPr id="123" name="Google Shape;123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- Look into LSTM that uses surrounding spatial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- Test for non-stationary variance and explore GARCH models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- Do annoying formatting for two columns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Code Refactor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Some attributes were associated with the wrong classes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Some classes were too restrictive making the processing awkward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Moved around the processing of some things to make things more flexible and consistent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Animations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Integrated properly into the structure, can be created from the main interface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Added as a feature to the plotter tool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Titles have been made more sane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Colorbar range is fixed across the animations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Why splines are </a:t>
            </a:r>
            <a:r>
              <a:rPr lang="en-GB"/>
              <a:t>unnecessary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Identifying Time Series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Animations were a lot to process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Identifying time series based on metrics that are only a function of the time series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Currently using the mean, standard deviation, and standard deviation divided by the mean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What other more complicated heuristics of interesting could I use?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Plan for Analysis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Identify a handful of interesting case studies, perhaps four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Each would have some distinct reason why they were interesting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Potential reasons: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Very consistent</a:t>
            </a:r>
            <a:r>
              <a:rPr lang="en-GB"/>
              <a:t> (small standard deviations)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Large amounts of crime (middle standard deviations)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Very inconsistent</a:t>
            </a:r>
            <a:r>
              <a:rPr lang="en-GB"/>
              <a:t> (large standard deviations)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Sudden change in time behaviour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6950" y="255625"/>
            <a:ext cx="5886450" cy="446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3800" y="304800"/>
            <a:ext cx="5733460" cy="48387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0" name="Google Shape;90;p19"/>
          <p:cNvGraphicFramePr/>
          <p:nvPr/>
        </p:nvGraphicFramePr>
        <p:xfrm>
          <a:off x="152400" y="15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{A01731B5-96F7-4CBF-BF52-47932BD61D69}</a:tableStyleId>
              </a:tblPr>
              <a:tblGrid>
                <a:gridCol w="2266950"/>
              </a:tblGrid>
              <a:tr h="161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Interfering With a Motor Vehicle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61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Theft From a Vehicle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61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Theft or Unauth Taking of a Motor Veh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1" name="Google Shape;91;p19"/>
          <p:cNvSpPr txBox="1"/>
          <p:nvPr/>
        </p:nvSpPr>
        <p:spPr>
          <a:xfrm>
            <a:off x="304800" y="3048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 	 	 	 	 	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0975" y="723900"/>
            <a:ext cx="6162675" cy="369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8925" y="204025"/>
            <a:ext cx="5705781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