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19DCE-0C9F-4777-BD71-994991934C62}" v="123" dt="2024-04-23T18:30:21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31B8-3862-056A-004F-5EC97A12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5F49F-6E9B-E9D4-CCB0-F194710E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4056-2248-83BE-C6C8-53D4F819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A9B9-31BC-54DB-38CD-7B2920E8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F92B-9BA6-50F5-159F-860ED0CC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A8FD-4ECE-BEB0-A55D-C47295EA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61744-1CB9-B39E-E3C5-D5292A6B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BB11-D1A1-34F3-4960-B1CEA6E3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49611-8B91-1A78-C8B3-DA1F3E9E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BBA3B-AF71-6805-D8FA-A2E1EA2C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D4116-8692-6E71-DEC9-7FC9F021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2453-FE80-1BCE-362F-7EE757A8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FB21-1B6C-EB99-1664-50610E89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7BFD-7D80-4CCD-CA43-E24877F7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E738-FB93-740D-658D-880C4FE7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1126-39BD-6D96-5DE9-DF81C26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BA5C-87BE-D4E2-8DB9-2049209A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EAEB-F65D-6807-E217-F9E3D956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1E7C-EF7E-DCFC-8FD6-E0B7C199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211-E551-D626-9A02-0E288E8A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B735-F6A0-448A-C376-B35448E6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2C39-36AC-B7A3-5872-F6083FBB1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1CAF5-6D90-3316-5A71-ADD94EBC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438D-8397-8235-CD60-7FB64C06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7686-6365-CFBB-E193-3906CA4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2FF6-2086-D6D3-B874-DADDFA98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849D-997F-07E2-9712-7B176248E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5A15-6F37-EAD6-496A-7D3BA4D1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0994E-320C-E2C5-2F99-582D687D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213AB-F080-703F-E5DA-0431C997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A7B6-B657-3E88-CFCF-D60B7283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E35-67B3-DDFD-7217-3ECF2BB5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D76D-6E49-2C31-01BB-2D6699EE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191F9-B8CE-9C79-51A3-78DB9339C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6714D-EF79-DE95-B12B-F1BAF85F9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838D6-6882-46BE-B5C9-6D54F79C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11529-0FC6-A63C-0DE8-F28B2FC4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23C8A-24AC-78B3-3921-D9A6AAE9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E1ADE-43DC-DD9A-1454-F7678A0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F2FA-DC98-4DE8-9327-43B57311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1161A-66A5-B59A-DB0B-19A47C87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0A9E8-5B29-B77C-3B1A-A267CCA5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B18C4-13DF-F99C-1F18-B1AD7CB7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BD4C9-6CEB-EFBC-D156-14EC95FC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893F0-4FF0-731F-5105-4B970DAF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7DB6F-080D-0499-863B-D0491FF6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E162-ECE3-3EEB-5601-70A04C6B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9B5-C03A-3C2C-D1C5-E06DD57D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ED52E-F7E1-C598-637A-FDC6F1B5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CFB6-E4C4-AAB0-C819-609F6632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021E2-4CF2-F34B-EF33-23934C80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C8A7-B529-5EB2-8A63-54E12DE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DFF-B8CD-A28D-45B1-35CC476E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5BA42-11F8-77DE-5404-5F4474D99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15E97-7553-4D2A-1A84-E7822738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BB6D7-2399-1305-0565-8BAC3B81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2858-1430-22DB-C390-7F662195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4085-8597-E7FB-7E5E-1D0A6DC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52D27-EC49-F80B-3506-33F3FFD7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B893-7599-C6A1-9D71-A8024ADB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002C8-6E14-CD34-408D-9EF568D41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32B96-F151-CB4B-900D-97BD5A5A4AD3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89E7-843E-E2AD-3C14-5DBA8BB24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6AF5-8F0C-7532-C073-BAFBD00A6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876CB-1FBA-2A48-8476-5FF61A85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4F6A4-5E41-48F4-6A20-3161F464D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Non-Profit Modeling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2B387-12D8-BB94-67C4-89C5FC3A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Henry </a:t>
            </a:r>
            <a:r>
              <a:rPr lang="en-US" err="1"/>
              <a:t>Goldkuhle</a:t>
            </a:r>
            <a:r>
              <a:rPr lang="en-US"/>
              <a:t>, Zander </a:t>
            </a:r>
            <a:r>
              <a:rPr lang="en-US" err="1"/>
              <a:t>Hartsuff</a:t>
            </a:r>
            <a:endParaRPr lang="en-US"/>
          </a:p>
          <a:p>
            <a:pPr algn="l"/>
            <a:r>
              <a:rPr lang="en-US"/>
              <a:t>Project Mentor: Carl McQueen</a:t>
            </a:r>
          </a:p>
        </p:txBody>
      </p:sp>
    </p:spTree>
    <p:extLst>
      <p:ext uri="{BB962C8B-B14F-4D97-AF65-F5344CB8AC3E}">
        <p14:creationId xmlns:p14="http://schemas.microsoft.com/office/powerpoint/2010/main" val="11505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5FC4-3279-B9A0-0B84-1B9433F1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7697-21AC-F3F5-FC6D-DF2EB4D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-Goal: Perform Data Analysis on a dataset of a non-profit organization and use insights to build dashboard that allows you to view different models.</a:t>
            </a:r>
          </a:p>
          <a:p>
            <a:pPr marL="0" indent="0">
              <a:buNone/>
            </a:pPr>
            <a:r>
              <a:rPr lang="en-US" sz="2400"/>
              <a:t>Data supplied by McQueen Analytics.</a:t>
            </a:r>
          </a:p>
        </p:txBody>
      </p:sp>
    </p:spTree>
    <p:extLst>
      <p:ext uri="{BB962C8B-B14F-4D97-AF65-F5344CB8AC3E}">
        <p14:creationId xmlns:p14="http://schemas.microsoft.com/office/powerpoint/2010/main" val="38719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F7E22-C303-4FA4-217F-AE4357B4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8843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AD00-EB03-38F2-8891-4794F16E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847"/>
          </a:xfrm>
        </p:spPr>
        <p:txBody>
          <a:bodyPr>
            <a:normAutofit/>
          </a:bodyPr>
          <a:lstStyle/>
          <a:p>
            <a:r>
              <a:rPr lang="en-US"/>
              <a:t>Data Wrangling</a:t>
            </a:r>
          </a:p>
        </p:txBody>
      </p:sp>
      <p:pic>
        <p:nvPicPr>
          <p:cNvPr id="4" name="Picture 3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4B5F2189-F026-7E0D-A046-6B8F6C96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4" y="2127664"/>
            <a:ext cx="6397924" cy="3968521"/>
          </a:xfrm>
          <a:prstGeom prst="rect">
            <a:avLst/>
          </a:prstGeom>
        </p:spPr>
      </p:pic>
      <p:pic>
        <p:nvPicPr>
          <p:cNvPr id="5" name="Picture 4" descr="A graph showing the number of donations&#10;&#10;Description automatically generated">
            <a:extLst>
              <a:ext uri="{FF2B5EF4-FFF2-40B4-BE49-F238E27FC236}">
                <a16:creationId xmlns:a16="http://schemas.microsoft.com/office/drawing/2014/main" id="{70F4D8CD-0D8F-E91A-BE95-B0CD098E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74" y="365681"/>
            <a:ext cx="6527320" cy="39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49E0-3E77-5D69-D0F8-43876D94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8703-24D8-66F4-9107-9BDBF8EF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400"/>
              <a:t>Justice: Brings more complex modeling into the hands of various users making it easier to draw conclusions on data without having to know coding languages.</a:t>
            </a:r>
          </a:p>
          <a:p>
            <a:pPr>
              <a:buFontTx/>
              <a:buChar char="-"/>
            </a:pPr>
            <a:r>
              <a:rPr lang="en-US" sz="2400"/>
              <a:t>Trust: Designed to be reliable, accounts for different datasets and different modeling needs. </a:t>
            </a:r>
          </a:p>
          <a:p>
            <a:pPr>
              <a:buFontTx/>
              <a:buChar char="-"/>
            </a:pPr>
            <a:r>
              <a:rPr lang="en-US" sz="2400"/>
              <a:t>Caring: Designed to help serve others and not only be a tool but help users better understand why use certain models.</a:t>
            </a:r>
          </a:p>
        </p:txBody>
      </p:sp>
    </p:spTree>
    <p:extLst>
      <p:ext uri="{BB962C8B-B14F-4D97-AF65-F5344CB8AC3E}">
        <p14:creationId xmlns:p14="http://schemas.microsoft.com/office/powerpoint/2010/main" val="263082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Non-Profit Modeling Dashboard</vt:lpstr>
      <vt:lpstr>Project Overview</vt:lpstr>
      <vt:lpstr>Demonstration</vt:lpstr>
      <vt:lpstr>Data Wrangling</vt:lpstr>
      <vt:lpstr>Design Norms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Non-Profit Modeling Dashboard</dc:title>
  <dc:creator>Henry G</dc:creator>
  <cp:lastModifiedBy>Henry G</cp:lastModifiedBy>
  <cp:revision>2</cp:revision>
  <dcterms:created xsi:type="dcterms:W3CDTF">2024-04-15T22:42:15Z</dcterms:created>
  <dcterms:modified xsi:type="dcterms:W3CDTF">2024-05-01T18:07:30Z</dcterms:modified>
</cp:coreProperties>
</file>