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552A-3ABA-4853-2580-B8609A1CA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04DB26-3DAD-6AD4-C508-43D0DED4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0D530-689F-AB9C-646D-AF0D45CC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92FE4-7F3B-5A26-5F40-26ED166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B6DEB-ECC9-9221-191C-B79D840B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1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54FDB-0CF1-AC2A-313B-92945128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091F52-881A-F1FF-E9EF-3DD29672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92A8E-4B24-A57E-4D59-9C176B85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4A0B9-C1DB-2EB8-0CE2-BFBE4CF9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5FAD7-194A-248C-6D02-B7038F2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980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C7956B-A5FC-3765-62F0-F45B25B28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564D28-DD45-9432-0D75-BAD5A99E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783B9-8D86-4007-65F7-4456D66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46A81-CFE3-CD75-5F05-00B2E13F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4127B-3C89-8D34-C450-6B8EB131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72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8520-9B2A-0287-D5FE-9307D5C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DB36-5394-0DE4-1C03-BEC27154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FFAA2-299F-D0B5-7BA2-092A9817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39A39-841A-42BC-12CE-AEA5844D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FDB1A-CCC2-0365-DC10-1CC174E0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07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932B7-2749-930C-1925-625D03DE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56B9D-6B87-B5FA-16DE-E5D8B368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11D7E-C6F0-90DE-0BED-FDD80C4A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65210-C795-F7B7-E5CF-D54B69BB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1B4EB-8CBA-E1A9-D2B5-5F279809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94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81F9B-9F61-5939-B071-E837361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B1BD0-1474-502F-D019-B23AA260C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946F04-4FE6-18FE-A8B1-3269BF3E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6C85BF-1281-0821-2EBA-EAB3390E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294B1-4CCF-4660-DB25-99E02197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E326B4-26C9-C14F-68A4-3A54B20B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65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B09DD-A5ED-2D36-03FD-8F144CC0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34573-0AC7-ABB7-5ECB-48BBAF11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10E3AC-92A6-5911-7EEF-0CA9796B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A94D40-655D-D7B8-1588-81D7D6312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8DBC10-DFA8-D0D7-AB4C-8B0837F3F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C5FC9F-F85C-F489-21B3-4AF4E3F6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1AF851-EA45-ADCE-805B-D405DE42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0806DF-CD01-3269-5D25-19AF6603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778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959BD-2801-C0AE-44AE-2E0B52E9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0F125C-C6B7-EF27-C87F-882E008E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355BA-B540-43CF-83E1-D14DBCA0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89DB44-8826-FC84-E91E-5D46E1A4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2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1A3631-922A-F381-691E-8BA5661F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350191-5227-12D3-2FF0-76AA334C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DDEDF-BA39-E8C3-8EAD-F2E7D977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6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ED851-7215-BBCC-181D-1BB5130E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9A243-4677-39B7-B4DE-48A2E51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8000C6-BC7A-F39D-E840-FF883CE7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55AD1-8788-3BDA-DA26-696794EA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8BA305-4693-3021-5773-659AF739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4E478-33C4-E7ED-D469-579DC36D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9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5428-9482-AFF8-7987-0313A301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63DFFE-D438-863A-ED0C-F3BC0657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7FEBC1-2CF3-749F-5E58-B58589DEC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9A1B6C-C29A-D63D-045B-F029671D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D1C87D-8590-2B75-F5B2-BBADE3AB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BA173-51C5-1854-A74E-9729F7D1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5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8F1FBB-AF62-BD58-8D60-4ADE03ED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D27CA-F0F5-4838-50AA-89CC25AD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5DE7B-082B-33E0-3DCF-71003C3C2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F0F3-CC02-4B9C-B962-49A2BAE0CF72}" type="datetimeFigureOut">
              <a:rPr lang="es-AR" smtClean="0"/>
              <a:t>16/2/2023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F8751-5180-1967-CCDD-D21F3E05E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E8554-FAA9-4BD9-AE40-F4CA7B817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40E3-3F01-4F8E-AAD9-148D3F6F837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2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1179EB-FA68-4516-FCDA-5224CDDB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7" y="-16139"/>
            <a:ext cx="11039061" cy="68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7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</cp:revision>
  <dcterms:created xsi:type="dcterms:W3CDTF">2023-02-16T19:10:09Z</dcterms:created>
  <dcterms:modified xsi:type="dcterms:W3CDTF">2023-02-16T19:10:20Z</dcterms:modified>
</cp:coreProperties>
</file>