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 lvl="0">
      <a:defRPr lang="es-CO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14/03/2017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85626" y="782160"/>
            <a:ext cx="6349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DISTRITAL FRANCISCO JOSE DE CALDAS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85626" y="3256061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rgbClr val="FF0000"/>
              </a:solidFill>
            </a:endParaRPr>
          </a:p>
          <a:p>
            <a:pPr algn="ctr"/>
            <a:r>
              <a:rPr lang="es-CO" b="1" dirty="0" smtClean="0">
                <a:solidFill>
                  <a:srgbClr val="FF0000"/>
                </a:solidFill>
              </a:rPr>
              <a:t>INSTALAR COMPLEMENTOS DE MATLAB Y SOLIDWORKS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842" y="947522"/>
            <a:ext cx="1182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PREREQUISITOS</a:t>
            </a:r>
            <a:endParaRPr lang="es-CO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9338" y="2629577"/>
            <a:ext cx="1182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JAVA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EJECUTE MATLAB COMO ADMINISTRADOR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9007" y="216002"/>
            <a:ext cx="1182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DESCARGUE LOS SIGUIENTES ARCHIVOS DESDE LA PAGINA DE MATHWORKS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85" y="1293220"/>
            <a:ext cx="10650245" cy="54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9007" y="216002"/>
            <a:ext cx="1182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VERIFIQUE QUE EN MENU “CURRENT FOLDER”, SE ENCUENTREN LOS ARCHIVOS MARCADOS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77" y="1518285"/>
            <a:ext cx="45053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3213" y="276963"/>
            <a:ext cx="1182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EN EL WORKSPACE DIGITE </a:t>
            </a:r>
            <a:r>
              <a:rPr lang="es-CO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install_addon</a:t>
            </a:r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Directorio donde se encuentra el archivo\smlink.r2015a.win64.zip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33" y="2147887"/>
            <a:ext cx="8153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9007" y="216002"/>
            <a:ext cx="1182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TECLEE ENTER Y ESPERE…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" y="1576523"/>
            <a:ext cx="10964090" cy="31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Labtronica_Oficina</cp:lastModifiedBy>
  <cp:revision>3</cp:revision>
  <dcterms:modified xsi:type="dcterms:W3CDTF">2017-03-15T01:20:46Z</dcterms:modified>
</cp:coreProperties>
</file>