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87EF1-3ABB-43C9-83C9-2BE113B8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AFBAB-AFE1-40C5-8494-494A80BAC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F457F-1F77-4D8C-AFF3-7CD9E39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82455A-8197-4051-9AEB-9E40BF23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3491D-C337-4AB6-9682-DB80779C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8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76A6B-DBC5-4108-9B34-767BFFCE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B9AF3B-894E-4A19-9D66-58E3CBD0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34704-20C1-4E29-A51C-5E7E86B2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E6904-BCE3-464E-98E1-5A676BA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32991-8944-4D76-A44D-86717DBF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72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C1B876-4718-49FB-8FC9-966B2040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F55E00-C27B-4770-821D-D43657D3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B7071-0BD8-4D9C-9132-E7682AA7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9EBEE-CF6A-411F-9432-ED2FAC7C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2ED2A-A160-42E8-A422-74FC7629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77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EFC86-D977-4D35-91AE-01B9C36B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FB7E1-D8FD-46F8-91E9-6DC42403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3F59C-AB87-4C3B-B591-BEE74382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59540-7751-4F49-985C-34843BF9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BFA6D-0869-43E6-8B37-04BDBA7B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18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F211B-0315-4316-A8C7-1D24FEC7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E1BC1-1263-4455-BE3E-454380A1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10284A-930C-4CB2-AB64-B5568B6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40539-5026-4ED4-B645-E1AA4D8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7037A-083D-42B7-A55E-4A32BE5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89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63BCB-8FB6-469B-87B9-5141AD3F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8B5E1-F4C7-4A38-A586-909C4A641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ACAC80-D282-4AE8-A266-12A19804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17EFF-FBCA-4EAA-A576-E6FC2CA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F149A-03EF-40D8-8A8E-044B7D26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398AF7-6306-43B1-B6E0-D1AB3D7F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A3198-79F3-43BD-9F4D-06D7BD88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F9485-1550-4D49-A028-3B37E474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7B35C7-CECC-4FED-89CB-B423E3AC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07083-0B44-45D6-9F3A-4C5A325EE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2DD70-EC4F-4434-BC84-03B20521D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A3B109-7458-4D9B-B498-F4DC0BF2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102A84-3979-4DA8-A1DD-BB4CA509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60EFCE-5153-4F8D-B5C6-7FDDF43A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92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E3A9-A73B-42D0-B0CD-B00409B5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79E59-5A40-48A5-AF1D-062C3FF7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73A1EB-F5AE-4156-9149-2718D2C3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4E6A9C-4517-4E3D-BF4E-0D8FDE72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57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1FA948-708A-43D8-A28B-B9BC145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79210E-4E37-4E8F-B4F6-BD1A2529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5497DF-3C73-448D-9F2A-9221DEDC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0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C2AFF-7C68-443D-8115-3677CB9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7A041-8CD9-478B-B9B8-57FE73AB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0ED06C-2B6A-4BC5-ADB5-23BB05E0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AE4A2-0351-4CD2-8B5F-7D987916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11BA9-75E8-4FAD-B9B5-A404C813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7EF13-3B55-4B5D-87BA-BEE5E81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5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ADFA6-947C-4EE8-BEF3-7BBCFF7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0A8C80-93E7-455C-A8CA-8DF527F4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2F640-65D9-41DC-B3CA-991FE53D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FCD8F-514A-484F-9F74-6FBF417A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0230E-2F47-4581-B605-8DBAED26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CBC3F-10C8-4144-A93B-FDC60C5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7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7503D7-AA0B-4961-BC74-330D1FAC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BE7A53-05EC-46A2-8F91-F0F353BB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0EFFE-9BFB-4B1D-9C6A-767AF75D3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E884-8B4B-46D9-8228-C31EE7608C62}" type="datetimeFigureOut">
              <a:rPr lang="es-CO" smtClean="0"/>
              <a:t>28/05/2019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36D3D-0C6F-427F-A43A-8DB3BC253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BD310-DFCF-45C3-A146-BAAC13E7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2783-F1CF-4E9F-8605-662F27C1EC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18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C1866-8EA1-4D50-829A-F712F3B5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86" y="86711"/>
            <a:ext cx="7044697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D29FF3-99AB-4279-B08D-14A4215829D5}"/>
              </a:ext>
            </a:extLst>
          </p:cNvPr>
          <p:cNvSpPr/>
          <p:nvPr/>
        </p:nvSpPr>
        <p:spPr>
          <a:xfrm>
            <a:off x="4962804" y="86711"/>
            <a:ext cx="71239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Evaporación </a:t>
            </a:r>
          </a:p>
          <a:p>
            <a:pPr algn="ctr"/>
            <a:r>
              <a:rPr lang="es-E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Abierta</a:t>
            </a:r>
          </a:p>
        </p:txBody>
      </p:sp>
    </p:spTree>
    <p:extLst>
      <p:ext uri="{BB962C8B-B14F-4D97-AF65-F5344CB8AC3E}">
        <p14:creationId xmlns:p14="http://schemas.microsoft.com/office/powerpoint/2010/main" val="21194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B4F115-DF11-4EE2-BAF7-2D7FDCBE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" y="811934"/>
            <a:ext cx="2539405" cy="18847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9BFE7B-300B-43FB-8B81-DECFC3BC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2" y="1754325"/>
            <a:ext cx="2539405" cy="18847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4B0C25-73B9-4905-AEBC-313C8D71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71" y="2627773"/>
            <a:ext cx="2539405" cy="18847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BDD7B5-A991-442B-9328-0F49BF4E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76" y="3347017"/>
            <a:ext cx="2539405" cy="18847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42A275-C5DC-440A-AEB8-18859331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081" y="4231905"/>
            <a:ext cx="1758912" cy="2360645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4D61D94-E57A-44AC-941A-FABBD336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46919"/>
              </p:ext>
            </p:extLst>
          </p:nvPr>
        </p:nvGraphicFramePr>
        <p:xfrm>
          <a:off x="486681" y="4619297"/>
          <a:ext cx="4737036" cy="176693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340653">
                  <a:extLst>
                    <a:ext uri="{9D8B030D-6E8A-4147-A177-3AD203B41FA5}">
                      <a16:colId xmlns:a16="http://schemas.microsoft.com/office/drawing/2014/main" val="3663828019"/>
                    </a:ext>
                  </a:extLst>
                </a:gridCol>
                <a:gridCol w="1044934">
                  <a:extLst>
                    <a:ext uri="{9D8B030D-6E8A-4147-A177-3AD203B41FA5}">
                      <a16:colId xmlns:a16="http://schemas.microsoft.com/office/drawing/2014/main" val="1452989577"/>
                    </a:ext>
                  </a:extLst>
                </a:gridCol>
                <a:gridCol w="1351449">
                  <a:extLst>
                    <a:ext uri="{9D8B030D-6E8A-4147-A177-3AD203B41FA5}">
                      <a16:colId xmlns:a16="http://schemas.microsoft.com/office/drawing/2014/main" val="1368870899"/>
                    </a:ext>
                  </a:extLst>
                </a:gridCol>
              </a:tblGrid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Necesaria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1780197,655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KJ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013619"/>
                  </a:ext>
                </a:extLst>
              </a:tr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Suministrada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4326624,756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KJ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9442339"/>
                  </a:ext>
                </a:extLst>
              </a:tr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Eficiencia Estimada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123343"/>
                  </a:ext>
                </a:extLst>
              </a:tr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Bagazo requerido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630,6113913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361947"/>
                  </a:ext>
                </a:extLst>
              </a:tr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Bagazo Disponible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468,6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9599938"/>
                  </a:ext>
                </a:extLst>
              </a:tr>
              <a:tr h="2944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Deficit</a:t>
                      </a:r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Exceso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-162,0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70172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E31C11D1-9CF0-478E-ACB7-2E5C69B93BDB}"/>
              </a:ext>
            </a:extLst>
          </p:cNvPr>
          <p:cNvSpPr/>
          <p:nvPr/>
        </p:nvSpPr>
        <p:spPr>
          <a:xfrm>
            <a:off x="5262348" y="0"/>
            <a:ext cx="71239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Evaporación </a:t>
            </a:r>
          </a:p>
          <a:p>
            <a:pPr algn="ctr"/>
            <a:r>
              <a:rPr lang="es-E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Abierta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D6DA2A58-52D8-41A6-88A7-CE8CA23B942F}"/>
              </a:ext>
            </a:extLst>
          </p:cNvPr>
          <p:cNvSpPr/>
          <p:nvPr/>
        </p:nvSpPr>
        <p:spPr>
          <a:xfrm rot="1217275">
            <a:off x="2265077" y="964686"/>
            <a:ext cx="2420085" cy="59909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FFC7098F-4F1B-4ED9-ADD3-4CCC58E741F5}"/>
              </a:ext>
            </a:extLst>
          </p:cNvPr>
          <p:cNvSpPr/>
          <p:nvPr/>
        </p:nvSpPr>
        <p:spPr>
          <a:xfrm rot="918517">
            <a:off x="5021808" y="1939157"/>
            <a:ext cx="2420085" cy="59909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Flecha: curvada hacia abajo 12">
            <a:extLst>
              <a:ext uri="{FF2B5EF4-FFF2-40B4-BE49-F238E27FC236}">
                <a16:creationId xmlns:a16="http://schemas.microsoft.com/office/drawing/2014/main" id="{9C488AEA-92AE-46D9-A486-28757416702A}"/>
              </a:ext>
            </a:extLst>
          </p:cNvPr>
          <p:cNvSpPr/>
          <p:nvPr/>
        </p:nvSpPr>
        <p:spPr>
          <a:xfrm rot="1217275">
            <a:off x="7691042" y="2756700"/>
            <a:ext cx="2420085" cy="59909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Flecha: curvada hacia abajo 13">
            <a:extLst>
              <a:ext uri="{FF2B5EF4-FFF2-40B4-BE49-F238E27FC236}">
                <a16:creationId xmlns:a16="http://schemas.microsoft.com/office/drawing/2014/main" id="{D3BD48F6-2138-4A35-A454-0D7FDED3EE30}"/>
              </a:ext>
            </a:extLst>
          </p:cNvPr>
          <p:cNvSpPr/>
          <p:nvPr/>
        </p:nvSpPr>
        <p:spPr>
          <a:xfrm rot="1217275">
            <a:off x="10282449" y="3788665"/>
            <a:ext cx="1330956" cy="39477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FE979A-3998-4B62-BDD4-EDE08950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1" y="1256962"/>
            <a:ext cx="2539405" cy="18847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CC5724-1AFF-484B-BA20-61C7182F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34" y="2199353"/>
            <a:ext cx="2539405" cy="18847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D5A850-AE2F-48EB-BF09-72BC30609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58" y="3015781"/>
            <a:ext cx="1829567" cy="3429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DB99EB-2CFE-47AA-9E4C-AFED4D03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44" y="4084136"/>
            <a:ext cx="1758912" cy="2360645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991E20F-BEE6-4CB9-986E-0497C25F0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51047"/>
              </p:ext>
            </p:extLst>
          </p:nvPr>
        </p:nvGraphicFramePr>
        <p:xfrm>
          <a:off x="651202" y="4859256"/>
          <a:ext cx="3826203" cy="164744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89674">
                  <a:extLst>
                    <a:ext uri="{9D8B030D-6E8A-4147-A177-3AD203B41FA5}">
                      <a16:colId xmlns:a16="http://schemas.microsoft.com/office/drawing/2014/main" val="2043447206"/>
                    </a:ext>
                  </a:extLst>
                </a:gridCol>
                <a:gridCol w="1256782">
                  <a:extLst>
                    <a:ext uri="{9D8B030D-6E8A-4147-A177-3AD203B41FA5}">
                      <a16:colId xmlns:a16="http://schemas.microsoft.com/office/drawing/2014/main" val="1393697000"/>
                    </a:ext>
                  </a:extLst>
                </a:gridCol>
                <a:gridCol w="879747">
                  <a:extLst>
                    <a:ext uri="{9D8B030D-6E8A-4147-A177-3AD203B41FA5}">
                      <a16:colId xmlns:a16="http://schemas.microsoft.com/office/drawing/2014/main" val="2886495245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Necesaria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1780197,655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KJ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2734157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Suministrada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2920854,022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KJ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238014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Eficiencia Estimada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8717913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Bagazo requerido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425,7184116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343416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Bagazo Disponible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468,6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39924"/>
                  </a:ext>
                </a:extLst>
              </a:tr>
              <a:tr h="2745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Déficit / Exceso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42,8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kg/h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74505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E018D997-1F5F-4368-8FD6-CCE6455E760C}"/>
              </a:ext>
            </a:extLst>
          </p:cNvPr>
          <p:cNvSpPr/>
          <p:nvPr/>
        </p:nvSpPr>
        <p:spPr>
          <a:xfrm>
            <a:off x="5118392" y="228287"/>
            <a:ext cx="72990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Sistema de Evaporación </a:t>
            </a:r>
          </a:p>
          <a:p>
            <a:pPr algn="ctr"/>
            <a:r>
              <a:rPr lang="es-ES" sz="5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Dos efectos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DB0C5CB4-C91E-4E60-8819-B09758620C05}"/>
              </a:ext>
            </a:extLst>
          </p:cNvPr>
          <p:cNvSpPr/>
          <p:nvPr/>
        </p:nvSpPr>
        <p:spPr>
          <a:xfrm rot="721395">
            <a:off x="2653010" y="1336306"/>
            <a:ext cx="2133106" cy="65042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Flecha: curvada hacia abajo 15">
            <a:extLst>
              <a:ext uri="{FF2B5EF4-FFF2-40B4-BE49-F238E27FC236}">
                <a16:creationId xmlns:a16="http://schemas.microsoft.com/office/drawing/2014/main" id="{D5B84752-5CBD-4C08-8503-03A6B382AAAA}"/>
              </a:ext>
            </a:extLst>
          </p:cNvPr>
          <p:cNvSpPr/>
          <p:nvPr/>
        </p:nvSpPr>
        <p:spPr>
          <a:xfrm rot="667184">
            <a:off x="5207112" y="2176725"/>
            <a:ext cx="2133106" cy="65042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: curvada hacia abajo 17">
            <a:extLst>
              <a:ext uri="{FF2B5EF4-FFF2-40B4-BE49-F238E27FC236}">
                <a16:creationId xmlns:a16="http://schemas.microsoft.com/office/drawing/2014/main" id="{6B77EBE1-6064-4922-B672-1162C598B3FA}"/>
              </a:ext>
            </a:extLst>
          </p:cNvPr>
          <p:cNvSpPr/>
          <p:nvPr/>
        </p:nvSpPr>
        <p:spPr>
          <a:xfrm rot="1223485">
            <a:off x="7701364" y="2853178"/>
            <a:ext cx="2133106" cy="65042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5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Javier Espitia Gonzalez</dc:creator>
  <cp:lastModifiedBy>John Javier Espitia Gonzalez</cp:lastModifiedBy>
  <cp:revision>9</cp:revision>
  <dcterms:created xsi:type="dcterms:W3CDTF">2019-05-28T12:59:32Z</dcterms:created>
  <dcterms:modified xsi:type="dcterms:W3CDTF">2019-05-28T15:04:16Z</dcterms:modified>
</cp:coreProperties>
</file>