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F5685-CE4C-4291-9E66-A985C6F1BD13}" v="362" dt="2022-07-20T08:37:35.436"/>
    <p1510:client id="{81CE25A8-29F2-4D7D-9A59-70FD2F0AD2A8}" v="143" dt="2022-07-20T09:01:07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0FD417-6002-4BC8-9626-48E498B8F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D43B5D-D3F3-4BC4-9B15-B1B1CC93B3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EF092-D167-47AC-B46D-E2C45C8BB914}" type="datetimeFigureOut">
              <a:rPr lang="pt-BR" smtClean="0"/>
              <a:t>20/07/2022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EE545-4CA3-43D8-95D8-A2530CAE2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96279A-B07B-4B73-9C96-66D9CC85F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1087-F242-40BD-97C2-C3BE3C69BC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730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1E38B-2BE3-419F-AF4D-2D831A625A57}" type="datetimeFigureOut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06DA-260B-4388-873D-FD334CAC0A5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3186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D06DA-260B-4388-873D-FD334CAC0A5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4DD13C-E734-4FDA-9EBF-A2EB4B4B7D71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E4B42-CAB8-44F6-88D4-D3C77ED42258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1F6F9F-FCB8-4A99-84A7-56616B24704E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C379D-D7C8-4EF2-87D2-D0A76C90880F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57CCDA-6A58-4F5A-B1A2-7840FE472345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2C225-C383-433D-A6BB-568D38639B01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F03B5-77CD-4D68-856D-65166147AA7F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9E95F-1796-4251-AAE7-843F14C342F1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D3175-3082-4041-987A-C746F1D52B0A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926C305-094B-40DE-8F1E-28961373EE1D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5542E-A690-4B1F-ADC7-2430CFD0E479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7E067B7-D475-4135-B497-6C0FB8BA48EC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12AE5-1094-782C-2FE1-FB9C0774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 review (ng-bind)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EC7AC-F7AC-2259-C629-CAAB7718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63" y="2398210"/>
            <a:ext cx="5053359" cy="3678303"/>
          </a:xfrm>
        </p:spPr>
        <p:txBody>
          <a:bodyPr/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The </a:t>
            </a:r>
            <a:r>
              <a:rPr lang="pt-BR" dirty="0">
                <a:latin typeface="Consolas"/>
              </a:rPr>
              <a:t>ng-bind</a:t>
            </a:r>
            <a:r>
              <a:rPr lang="pt-BR" dirty="0">
                <a:ea typeface="+mn-lt"/>
                <a:cs typeface="+mn-lt"/>
              </a:rPr>
              <a:t> directive tells Angular to replace the content of an HTML element with the value of a given variable, or expression. If the value of the given variable, or expression, changes, the content of the specified HTML element will be changed as well.</a:t>
            </a:r>
            <a:endParaRPr lang="pt-BR" dirty="0"/>
          </a:p>
          <a:p>
            <a:pPr marL="305435" indent="-305435"/>
            <a:endParaRPr lang="pt-BR" dirty="0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BE28D55-5FFB-7DAF-94E9-90DEEC46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52" y="2841628"/>
            <a:ext cx="6444342" cy="27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FEFB1-E39F-F89C-11A5-FF6E3883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 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88DC5-C1D5-C0FE-0EC6-F149F8DC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274350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TCP/IP defines five classes of IP addresses: class A, B, C, D, and E. Each class has a range of valid IP addresses. </a:t>
            </a:r>
            <a:endParaRPr lang="pt-BR" dirty="0"/>
          </a:p>
          <a:p>
            <a:pPr marL="305435" indent="-305435"/>
            <a:r>
              <a:rPr lang="pt-BR" dirty="0">
                <a:ea typeface="+mn-lt"/>
                <a:cs typeface="+mn-lt"/>
              </a:rPr>
              <a:t>(</a:t>
            </a:r>
            <a:r>
              <a:rPr lang="pt-BR" b="1" dirty="0">
                <a:ea typeface="+mn-lt"/>
                <a:cs typeface="+mn-lt"/>
              </a:rPr>
              <a:t>Each of the decimal numbers in an IP address</a:t>
            </a:r>
            <a:r>
              <a:rPr lang="pt-BR" dirty="0">
                <a:ea typeface="+mn-lt"/>
                <a:cs typeface="+mn-lt"/>
              </a:rPr>
              <a:t> is called an octet)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ECE4E8BD-03DD-4ACA-D969-DDC4C16E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29" y="3161395"/>
            <a:ext cx="4105395" cy="17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621FF-8BAF-F51A-68A5-EFE11C1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 review (ng-repeat)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82629-21BE-A7D7-D6E3-5661943D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75130" cy="3678303"/>
          </a:xfrm>
        </p:spPr>
        <p:txBody>
          <a:bodyPr/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The </a:t>
            </a:r>
            <a:r>
              <a:rPr lang="pt-BR" dirty="0">
                <a:latin typeface="Consolas"/>
              </a:rPr>
              <a:t>ng-repeat</a:t>
            </a:r>
            <a:r>
              <a:rPr lang="pt-BR" dirty="0">
                <a:ea typeface="+mn-lt"/>
                <a:cs typeface="+mn-lt"/>
              </a:rPr>
              <a:t> directive repeats a set of HTML, a given number of times.</a:t>
            </a:r>
            <a:endParaRPr lang="pt-BR" dirty="0"/>
          </a:p>
        </p:txBody>
      </p:sp>
      <p:pic>
        <p:nvPicPr>
          <p:cNvPr id="4" name="Imagem 4" descr="Texto, Linha do tempo&#10;&#10;Descrição gerada automaticamente">
            <a:extLst>
              <a:ext uri="{FF2B5EF4-FFF2-40B4-BE49-F238E27FC236}">
                <a16:creationId xmlns:a16="http://schemas.microsoft.com/office/drawing/2014/main" id="{20425CD0-467C-651E-99F5-937313D7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1819476"/>
            <a:ext cx="4855029" cy="50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0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6B871-ECF4-462E-E941-BED63452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 review (ng-controller)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99B1B6A-CF1D-9B37-BEF7-179FFD50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163" y="2280654"/>
            <a:ext cx="4381500" cy="35433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C17623-9B28-5947-7CE3-9D688E0E00BD}"/>
              </a:ext>
            </a:extLst>
          </p:cNvPr>
          <p:cNvSpPr txBox="1"/>
          <p:nvPr/>
        </p:nvSpPr>
        <p:spPr>
          <a:xfrm>
            <a:off x="719818" y="2407104"/>
            <a:ext cx="62592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The </a:t>
            </a:r>
            <a:r>
              <a:rPr lang="pt-BR" dirty="0">
                <a:latin typeface="Consolas"/>
              </a:rPr>
              <a:t>ng-controller</a:t>
            </a:r>
            <a:r>
              <a:rPr lang="pt-BR" dirty="0">
                <a:ea typeface="+mn-lt"/>
                <a:cs typeface="+mn-lt"/>
              </a:rPr>
              <a:t> directive adds a controller to your application.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In the controller you can write code, and make functions and variables, which will be parts of an object, available inside the current HTML element. In AngularJS this object is called a scope.</a:t>
            </a:r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0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Ip address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Matheus Moura martinho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C7CE-79BB-AEE9-3D9F-8DC01E33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 an ip address?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BDAEC5F-B487-076D-FDEF-34AB2E96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275" y="2662774"/>
            <a:ext cx="5562381" cy="270064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A24E71-E2A6-8125-8A22-6E5E38888E1F}"/>
              </a:ext>
            </a:extLst>
          </p:cNvPr>
          <p:cNvSpPr txBox="1"/>
          <p:nvPr/>
        </p:nvSpPr>
        <p:spPr>
          <a:xfrm>
            <a:off x="673261" y="2660247"/>
            <a:ext cx="40839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IP address stands for “Internet Protocol address.” The Internet Protocol is a set of rules for communication over the internet, such as sending mail, streaming video, or connecting to a website. </a:t>
            </a:r>
            <a:r>
              <a:rPr lang="pt-BR" b="1" dirty="0">
                <a:ea typeface="+mn-lt"/>
                <a:cs typeface="+mn-lt"/>
              </a:rPr>
              <a:t>An IP address identifies a network or device on the internet.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9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711E6-06D2-27FF-9919-711DEFFC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ip addresses work?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9CE18-8E11-36D5-BFD9-F18F6B44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226122" cy="3678303"/>
          </a:xfrm>
        </p:spPr>
        <p:txBody>
          <a:bodyPr/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 Each device connected to the internet has a unique numerical identifier assigned to it — an IP address. IP addresses are how devices and websites communicate with one another, and how the information you’re looking for knows where to find you.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IP addresses are only one part of the internet’s architecture. Having a postal address for your house is meaningless unless there’s a post office responsible for delivering the mail. In internet terms, IP is one part of TCP/IP.</a:t>
            </a:r>
            <a:endParaRPr lang="pt-BR" dirty="0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DB4E8AA-06EC-EBBB-8FD6-B16F6215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77" y="2874375"/>
            <a:ext cx="4963885" cy="20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789A-D3E2-5AF3-89D6-D90262B9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C3D22-990E-579F-B090-4794CF76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BR" b="1" dirty="0">
                <a:ea typeface="+mn-lt"/>
                <a:cs typeface="+mn-lt"/>
              </a:rPr>
              <a:t>What is the use of an IP address?</a:t>
            </a:r>
          </a:p>
          <a:p>
            <a:pPr marL="305435" indent="-305435"/>
            <a:r>
              <a:rPr lang="pt-BR" b="1" dirty="0">
                <a:ea typeface="+mn-lt"/>
                <a:cs typeface="+mn-lt"/>
              </a:rPr>
              <a:t>What is the size of an IP address?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305435" indent="-305435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245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40C2F-C1AC-99EE-D80C-562E0498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answers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3B7CF-EEDD-F330-22F2-D1D25ABC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IP address is used to uniquely identify each host in a network. IP address is needed in order to communicate with other hosts in the network using the TCP/IP suite of protocols.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The size of an IP address is 32 bits (4 bytes).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78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5776-4C85-47DC-BF2F-809AA246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a public and private ip?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F110E-0448-B363-4A1B-4FBB9280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A </a:t>
            </a:r>
            <a:r>
              <a:rPr lang="pt-BR" i="1" dirty="0">
                <a:ea typeface="+mn-lt"/>
                <a:cs typeface="+mn-lt"/>
              </a:rPr>
              <a:t>public</a:t>
            </a:r>
            <a:r>
              <a:rPr lang="pt-BR" dirty="0">
                <a:ea typeface="+mn-lt"/>
                <a:cs typeface="+mn-lt"/>
              </a:rPr>
              <a:t> IP address is an IP address that can be accessed directly over the internet and is assigned to your network router.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A private IP address is the address your network router assigns to your device. </a:t>
            </a:r>
            <a:r>
              <a:rPr lang="pt-BR" b="1" dirty="0">
                <a:ea typeface="+mn-lt"/>
                <a:cs typeface="+mn-lt"/>
              </a:rPr>
              <a:t>Each device within the same network is assigned a unique private IP address</a:t>
            </a:r>
            <a:r>
              <a:rPr lang="pt-BR" dirty="0">
                <a:ea typeface="+mn-lt"/>
                <a:cs typeface="+mn-lt"/>
              </a:rPr>
              <a:t> (sometimes called a private network address)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88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23</TotalTime>
  <Words>471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Consolas</vt:lpstr>
      <vt:lpstr>Gill Sans MT</vt:lpstr>
      <vt:lpstr>Wingdings 2</vt:lpstr>
      <vt:lpstr>Dividendo</vt:lpstr>
      <vt:lpstr>Quick review (ng-bind)</vt:lpstr>
      <vt:lpstr>Quick review (ng-repeat)</vt:lpstr>
      <vt:lpstr>Quick review (ng-controller)</vt:lpstr>
      <vt:lpstr>Ip address</vt:lpstr>
      <vt:lpstr>What is an ip address?</vt:lpstr>
      <vt:lpstr>How ip addresses work?</vt:lpstr>
      <vt:lpstr>Questions?</vt:lpstr>
      <vt:lpstr>answers</vt:lpstr>
      <vt:lpstr>WHat is a public and private ip?</vt:lpstr>
      <vt:lpstr>Ip 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Matheus Moura Martinho</cp:lastModifiedBy>
  <cp:revision>132</cp:revision>
  <dcterms:created xsi:type="dcterms:W3CDTF">2022-07-20T06:20:56Z</dcterms:created>
  <dcterms:modified xsi:type="dcterms:W3CDTF">2022-07-20T09:04:23Z</dcterms:modified>
</cp:coreProperties>
</file>