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TTKGM5O0ioYvXiCBAqKwXY5Nc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1440" orient="horz"/>
        <p:guide orient="horz"/>
        <p:guide pos="3840"/>
        <p:guide pos="19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7:notes"/>
          <p:cNvSpPr/>
          <p:nvPr>
            <p:ph idx="2" type="sldImg"/>
          </p:nvPr>
        </p:nvSpPr>
        <p:spPr>
          <a:xfrm>
            <a:off x="1497013" y="1200150"/>
            <a:ext cx="43212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5"/>
          <p:cNvSpPr/>
          <p:nvPr/>
        </p:nvSpPr>
        <p:spPr>
          <a:xfrm>
            <a:off x="0" y="0"/>
            <a:ext cx="9144000" cy="50637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55"/>
          <p:cNvSpPr txBox="1"/>
          <p:nvPr>
            <p:ph type="title"/>
          </p:nvPr>
        </p:nvSpPr>
        <p:spPr>
          <a:xfrm>
            <a:off x="623888" y="1312930"/>
            <a:ext cx="7886700" cy="2301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3" name="Google Shape;1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77356" y="5617540"/>
            <a:ext cx="3189288" cy="9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5"/>
          <p:cNvSpPr/>
          <p:nvPr/>
        </p:nvSpPr>
        <p:spPr>
          <a:xfrm>
            <a:off x="2038684" y="4003478"/>
            <a:ext cx="5066633" cy="422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5"/>
          <p:cNvSpPr txBox="1"/>
          <p:nvPr>
            <p:ph idx="1" type="body"/>
          </p:nvPr>
        </p:nvSpPr>
        <p:spPr>
          <a:xfrm>
            <a:off x="623888" y="4003478"/>
            <a:ext cx="7886700" cy="42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4"/>
          <p:cNvSpPr/>
          <p:nvPr>
            <p:ph idx="2" type="pic"/>
          </p:nvPr>
        </p:nvSpPr>
        <p:spPr>
          <a:xfrm>
            <a:off x="5544" y="0"/>
            <a:ext cx="913845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66" name="Google Shape;66;p64"/>
          <p:cNvGrpSpPr/>
          <p:nvPr/>
        </p:nvGrpSpPr>
        <p:grpSpPr>
          <a:xfrm>
            <a:off x="895350" y="0"/>
            <a:ext cx="2876550" cy="3581400"/>
            <a:chOff x="895350" y="0"/>
            <a:chExt cx="2876550" cy="3581400"/>
          </a:xfrm>
        </p:grpSpPr>
        <p:sp>
          <p:nvSpPr>
            <p:cNvPr id="67" name="Google Shape;67;p64"/>
            <p:cNvSpPr/>
            <p:nvPr/>
          </p:nvSpPr>
          <p:spPr>
            <a:xfrm>
              <a:off x="1047750" y="152400"/>
              <a:ext cx="2724150" cy="342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4"/>
            <p:cNvSpPr/>
            <p:nvPr/>
          </p:nvSpPr>
          <p:spPr>
            <a:xfrm>
              <a:off x="895350" y="0"/>
              <a:ext cx="2724150" cy="342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4"/>
          <p:cNvSpPr txBox="1"/>
          <p:nvPr>
            <p:ph type="title"/>
          </p:nvPr>
        </p:nvSpPr>
        <p:spPr>
          <a:xfrm>
            <a:off x="895350" y="506628"/>
            <a:ext cx="2724150" cy="26937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0137" y="6168978"/>
            <a:ext cx="1501981" cy="59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page">
  <p:cSld name="Thank you pag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5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5"/>
          <p:cNvSpPr/>
          <p:nvPr>
            <p:ph idx="2" type="pic"/>
          </p:nvPr>
        </p:nvSpPr>
        <p:spPr>
          <a:xfrm>
            <a:off x="0" y="1"/>
            <a:ext cx="9144000" cy="264766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65"/>
          <p:cNvSpPr txBox="1"/>
          <p:nvPr>
            <p:ph type="title"/>
          </p:nvPr>
        </p:nvSpPr>
        <p:spPr>
          <a:xfrm>
            <a:off x="546767" y="3426864"/>
            <a:ext cx="7994718" cy="777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65"/>
          <p:cNvSpPr txBox="1"/>
          <p:nvPr>
            <p:ph idx="1" type="subTitle"/>
          </p:nvPr>
        </p:nvSpPr>
        <p:spPr>
          <a:xfrm>
            <a:off x="546767" y="4392534"/>
            <a:ext cx="4962970" cy="42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i="0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65"/>
          <p:cNvSpPr txBox="1"/>
          <p:nvPr/>
        </p:nvSpPr>
        <p:spPr>
          <a:xfrm>
            <a:off x="546767" y="6171592"/>
            <a:ext cx="235025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www.tamwood.com</a:t>
            </a:r>
            <a:endParaRPr/>
          </a:p>
        </p:txBody>
      </p:sp>
      <p:pic>
        <p:nvPicPr>
          <p:cNvPr id="78" name="Google Shape;78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37268" y="5960770"/>
            <a:ext cx="2444097" cy="75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white">
  <p:cSld name="1_Full whit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0250"/>
            <a:ext cx="9144001" cy="620523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6"/>
          <p:cNvSpPr/>
          <p:nvPr/>
        </p:nvSpPr>
        <p:spPr>
          <a:xfrm>
            <a:off x="-2" y="0"/>
            <a:ext cx="9144002" cy="6518144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479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6"/>
          <p:cNvSpPr/>
          <p:nvPr/>
        </p:nvSpPr>
        <p:spPr>
          <a:xfrm>
            <a:off x="0" y="6098875"/>
            <a:ext cx="9144000" cy="759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6"/>
          <p:cNvSpPr txBox="1"/>
          <p:nvPr>
            <p:ph type="title"/>
          </p:nvPr>
        </p:nvSpPr>
        <p:spPr>
          <a:xfrm>
            <a:off x="799019" y="2101040"/>
            <a:ext cx="7886700" cy="1772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4" name="Google Shape;8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5556" y="5984582"/>
            <a:ext cx="1860163" cy="98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7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67"/>
          <p:cNvSpPr/>
          <p:nvPr/>
        </p:nvSpPr>
        <p:spPr>
          <a:xfrm>
            <a:off x="-23813" y="2004702"/>
            <a:ext cx="9167813" cy="143453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7"/>
          <p:cNvSpPr/>
          <p:nvPr/>
        </p:nvSpPr>
        <p:spPr>
          <a:xfrm>
            <a:off x="369343" y="1933037"/>
            <a:ext cx="1295687" cy="118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89" name="Google Shape;89;p67"/>
          <p:cNvSpPr/>
          <p:nvPr/>
        </p:nvSpPr>
        <p:spPr>
          <a:xfrm>
            <a:off x="4756671" y="1933037"/>
            <a:ext cx="1295687" cy="11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cxnSp>
        <p:nvCxnSpPr>
          <p:cNvPr id="90" name="Google Shape;90;p67"/>
          <p:cNvCxnSpPr/>
          <p:nvPr/>
        </p:nvCxnSpPr>
        <p:spPr>
          <a:xfrm>
            <a:off x="4572000" y="1746000"/>
            <a:ext cx="0" cy="5112000"/>
          </a:xfrm>
          <a:prstGeom prst="straightConnector1">
            <a:avLst/>
          </a:prstGeom>
          <a:noFill/>
          <a:ln cap="flat" cmpd="sng" w="12700">
            <a:solidFill>
              <a:srgbClr val="A6A6A7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67"/>
          <p:cNvSpPr/>
          <p:nvPr/>
        </p:nvSpPr>
        <p:spPr>
          <a:xfrm rot="10800000">
            <a:off x="4483298" y="1662061"/>
            <a:ext cx="177403" cy="83939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7"/>
          <p:cNvSpPr txBox="1"/>
          <p:nvPr>
            <p:ph idx="1" type="body"/>
          </p:nvPr>
        </p:nvSpPr>
        <p:spPr>
          <a:xfrm>
            <a:off x="1421229" y="2070796"/>
            <a:ext cx="2958701" cy="823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67"/>
          <p:cNvSpPr txBox="1"/>
          <p:nvPr>
            <p:ph idx="2" type="body"/>
          </p:nvPr>
        </p:nvSpPr>
        <p:spPr>
          <a:xfrm>
            <a:off x="1421228" y="2899236"/>
            <a:ext cx="2958701" cy="470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67"/>
          <p:cNvSpPr txBox="1"/>
          <p:nvPr>
            <p:ph idx="3" type="body"/>
          </p:nvPr>
        </p:nvSpPr>
        <p:spPr>
          <a:xfrm>
            <a:off x="1421227" y="3650365"/>
            <a:ext cx="2958702" cy="2457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67"/>
          <p:cNvSpPr txBox="1"/>
          <p:nvPr>
            <p:ph idx="4" type="body"/>
          </p:nvPr>
        </p:nvSpPr>
        <p:spPr>
          <a:xfrm>
            <a:off x="5820662" y="2070796"/>
            <a:ext cx="2958701" cy="823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67"/>
          <p:cNvSpPr txBox="1"/>
          <p:nvPr>
            <p:ph idx="5" type="body"/>
          </p:nvPr>
        </p:nvSpPr>
        <p:spPr>
          <a:xfrm>
            <a:off x="5820661" y="2899236"/>
            <a:ext cx="2958701" cy="470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67"/>
          <p:cNvSpPr txBox="1"/>
          <p:nvPr>
            <p:ph idx="6" type="body"/>
          </p:nvPr>
        </p:nvSpPr>
        <p:spPr>
          <a:xfrm>
            <a:off x="5820660" y="3650365"/>
            <a:ext cx="2958702" cy="2457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67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7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8"/>
          <p:cNvSpPr/>
          <p:nvPr/>
        </p:nvSpPr>
        <p:spPr>
          <a:xfrm>
            <a:off x="-23813" y="994768"/>
            <a:ext cx="9167813" cy="143453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8"/>
          <p:cNvSpPr/>
          <p:nvPr/>
        </p:nvSpPr>
        <p:spPr>
          <a:xfrm>
            <a:off x="369343" y="923103"/>
            <a:ext cx="129568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04" name="Google Shape;104;p68"/>
          <p:cNvSpPr/>
          <p:nvPr/>
        </p:nvSpPr>
        <p:spPr>
          <a:xfrm>
            <a:off x="4756671" y="923103"/>
            <a:ext cx="129568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cxnSp>
        <p:nvCxnSpPr>
          <p:cNvPr id="105" name="Google Shape;105;p68"/>
          <p:cNvCxnSpPr/>
          <p:nvPr/>
        </p:nvCxnSpPr>
        <p:spPr>
          <a:xfrm>
            <a:off x="4572000" y="12732"/>
            <a:ext cx="0" cy="6012000"/>
          </a:xfrm>
          <a:prstGeom prst="straightConnector1">
            <a:avLst/>
          </a:prstGeom>
          <a:noFill/>
          <a:ln cap="flat" cmpd="sng" w="12700">
            <a:solidFill>
              <a:srgbClr val="A6A6A7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68"/>
          <p:cNvSpPr txBox="1"/>
          <p:nvPr>
            <p:ph idx="1" type="body"/>
          </p:nvPr>
        </p:nvSpPr>
        <p:spPr>
          <a:xfrm>
            <a:off x="1421229" y="1078758"/>
            <a:ext cx="2958701" cy="823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68"/>
          <p:cNvSpPr txBox="1"/>
          <p:nvPr>
            <p:ph idx="2" type="body"/>
          </p:nvPr>
        </p:nvSpPr>
        <p:spPr>
          <a:xfrm>
            <a:off x="1421228" y="1907198"/>
            <a:ext cx="2958701" cy="470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68"/>
          <p:cNvSpPr txBox="1"/>
          <p:nvPr>
            <p:ph idx="3" type="body"/>
          </p:nvPr>
        </p:nvSpPr>
        <p:spPr>
          <a:xfrm>
            <a:off x="1421227" y="2658327"/>
            <a:ext cx="2958702" cy="2724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68"/>
          <p:cNvSpPr txBox="1"/>
          <p:nvPr>
            <p:ph idx="4" type="body"/>
          </p:nvPr>
        </p:nvSpPr>
        <p:spPr>
          <a:xfrm>
            <a:off x="5820662" y="1078758"/>
            <a:ext cx="2958701" cy="823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68"/>
          <p:cNvSpPr txBox="1"/>
          <p:nvPr>
            <p:ph idx="5" type="body"/>
          </p:nvPr>
        </p:nvSpPr>
        <p:spPr>
          <a:xfrm>
            <a:off x="5820661" y="1907198"/>
            <a:ext cx="2958701" cy="470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68"/>
          <p:cNvSpPr txBox="1"/>
          <p:nvPr>
            <p:ph idx="6" type="body"/>
          </p:nvPr>
        </p:nvSpPr>
        <p:spPr>
          <a:xfrm>
            <a:off x="5820660" y="2658327"/>
            <a:ext cx="2958702" cy="2724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68"/>
          <p:cNvSpPr/>
          <p:nvPr/>
        </p:nvSpPr>
        <p:spPr>
          <a:xfrm>
            <a:off x="4483298" y="5966135"/>
            <a:ext cx="177403" cy="83939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9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16" name="Google Shape;116;p69"/>
          <p:cNvCxnSpPr/>
          <p:nvPr/>
        </p:nvCxnSpPr>
        <p:spPr>
          <a:xfrm>
            <a:off x="2006086" y="2086756"/>
            <a:ext cx="0" cy="132518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69"/>
          <p:cNvCxnSpPr/>
          <p:nvPr/>
        </p:nvCxnSpPr>
        <p:spPr>
          <a:xfrm>
            <a:off x="2006086" y="3940776"/>
            <a:ext cx="0" cy="1325184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69"/>
          <p:cNvSpPr txBox="1"/>
          <p:nvPr>
            <p:ph idx="1" type="body"/>
          </p:nvPr>
        </p:nvSpPr>
        <p:spPr>
          <a:xfrm>
            <a:off x="2315079" y="2341005"/>
            <a:ext cx="6200271" cy="1057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69"/>
          <p:cNvSpPr txBox="1"/>
          <p:nvPr>
            <p:ph idx="2" type="body"/>
          </p:nvPr>
        </p:nvSpPr>
        <p:spPr>
          <a:xfrm>
            <a:off x="2315078" y="4208176"/>
            <a:ext cx="6200271" cy="1057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69"/>
          <p:cNvSpPr txBox="1"/>
          <p:nvPr>
            <p:ph idx="3" type="body"/>
          </p:nvPr>
        </p:nvSpPr>
        <p:spPr>
          <a:xfrm>
            <a:off x="2315078" y="1960480"/>
            <a:ext cx="6200271" cy="37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69"/>
          <p:cNvSpPr txBox="1"/>
          <p:nvPr>
            <p:ph idx="4" type="body"/>
          </p:nvPr>
        </p:nvSpPr>
        <p:spPr>
          <a:xfrm>
            <a:off x="2315077" y="3829086"/>
            <a:ext cx="6200271" cy="37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69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9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0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70"/>
          <p:cNvSpPr/>
          <p:nvPr/>
        </p:nvSpPr>
        <p:spPr>
          <a:xfrm>
            <a:off x="7322768" y="3109651"/>
            <a:ext cx="2460" cy="1230"/>
          </a:xfrm>
          <a:custGeom>
            <a:rect b="b" l="l" r="r" t="t"/>
            <a:pathLst>
              <a:path extrusionOk="0" h="5" w="6">
                <a:moveTo>
                  <a:pt x="3" y="0"/>
                </a:moveTo>
                <a:cubicBezTo>
                  <a:pt x="5" y="1"/>
                  <a:pt x="6" y="2"/>
                  <a:pt x="5" y="4"/>
                </a:cubicBezTo>
                <a:cubicBezTo>
                  <a:pt x="4" y="5"/>
                  <a:pt x="2" y="4"/>
                  <a:pt x="0" y="3"/>
                </a:cubicBezTo>
                <a:cubicBezTo>
                  <a:pt x="1" y="2"/>
                  <a:pt x="2" y="1"/>
                  <a:pt x="3" y="0"/>
                </a:cubicBezTo>
                <a:close/>
              </a:path>
            </a:pathLst>
          </a:custGeom>
          <a:solidFill>
            <a:srgbClr val="0E0E0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0"/>
          <p:cNvSpPr/>
          <p:nvPr/>
        </p:nvSpPr>
        <p:spPr>
          <a:xfrm>
            <a:off x="7278487" y="2879638"/>
            <a:ext cx="1230" cy="1230"/>
          </a:xfrm>
          <a:custGeom>
            <a:rect b="b" l="l" r="r" t="t"/>
            <a:pathLst>
              <a:path extrusionOk="0" h="6" w="7">
                <a:moveTo>
                  <a:pt x="7" y="2"/>
                </a:moveTo>
                <a:cubicBezTo>
                  <a:pt x="6" y="6"/>
                  <a:pt x="3" y="6"/>
                  <a:pt x="0" y="5"/>
                </a:cubicBezTo>
                <a:cubicBezTo>
                  <a:pt x="2" y="3"/>
                  <a:pt x="3" y="1"/>
                  <a:pt x="4" y="0"/>
                </a:cubicBezTo>
                <a:cubicBezTo>
                  <a:pt x="5" y="0"/>
                  <a:pt x="6" y="1"/>
                  <a:pt x="7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70"/>
          <p:cNvCxnSpPr/>
          <p:nvPr/>
        </p:nvCxnSpPr>
        <p:spPr>
          <a:xfrm>
            <a:off x="3130489" y="2127375"/>
            <a:ext cx="0" cy="3924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70"/>
          <p:cNvCxnSpPr/>
          <p:nvPr/>
        </p:nvCxnSpPr>
        <p:spPr>
          <a:xfrm>
            <a:off x="6013512" y="2125639"/>
            <a:ext cx="0" cy="3924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70"/>
          <p:cNvSpPr txBox="1"/>
          <p:nvPr>
            <p:ph idx="1" type="body"/>
          </p:nvPr>
        </p:nvSpPr>
        <p:spPr>
          <a:xfrm>
            <a:off x="295702" y="3607531"/>
            <a:ext cx="2715869" cy="234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70"/>
          <p:cNvSpPr txBox="1"/>
          <p:nvPr>
            <p:ph idx="2" type="body"/>
          </p:nvPr>
        </p:nvSpPr>
        <p:spPr>
          <a:xfrm>
            <a:off x="3186030" y="3612619"/>
            <a:ext cx="2715869" cy="234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70"/>
          <p:cNvSpPr txBox="1"/>
          <p:nvPr>
            <p:ph idx="3" type="body"/>
          </p:nvPr>
        </p:nvSpPr>
        <p:spPr>
          <a:xfrm>
            <a:off x="6081685" y="3607531"/>
            <a:ext cx="2715869" cy="234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70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0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urquoise title">
  <p:cSld name="1_Turquoise 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1"/>
          <p:cNvSpPr/>
          <p:nvPr/>
        </p:nvSpPr>
        <p:spPr>
          <a:xfrm>
            <a:off x="0" y="-1"/>
            <a:ext cx="9144000" cy="202004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1"/>
          <p:cNvSpPr/>
          <p:nvPr/>
        </p:nvSpPr>
        <p:spPr>
          <a:xfrm>
            <a:off x="6910142" y="1558323"/>
            <a:ext cx="936000" cy="93600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1"/>
          <p:cNvSpPr/>
          <p:nvPr/>
        </p:nvSpPr>
        <p:spPr>
          <a:xfrm>
            <a:off x="1297859" y="1515450"/>
            <a:ext cx="936000" cy="93600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1"/>
          <p:cNvSpPr/>
          <p:nvPr/>
        </p:nvSpPr>
        <p:spPr>
          <a:xfrm>
            <a:off x="4104000" y="1508304"/>
            <a:ext cx="936000" cy="936000"/>
          </a:xfrm>
          <a:prstGeom prst="ellipse">
            <a:avLst/>
          </a:prstGeom>
          <a:solidFill>
            <a:schemeClr val="lt1"/>
          </a:solidFill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1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71"/>
          <p:cNvSpPr txBox="1"/>
          <p:nvPr>
            <p:ph idx="1" type="body"/>
          </p:nvPr>
        </p:nvSpPr>
        <p:spPr>
          <a:xfrm>
            <a:off x="3429359" y="3296568"/>
            <a:ext cx="2330669" cy="280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71"/>
          <p:cNvSpPr txBox="1"/>
          <p:nvPr>
            <p:ph idx="2" type="body"/>
          </p:nvPr>
        </p:nvSpPr>
        <p:spPr>
          <a:xfrm>
            <a:off x="3429359" y="2898760"/>
            <a:ext cx="2330669" cy="43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71"/>
          <p:cNvSpPr txBox="1"/>
          <p:nvPr>
            <p:ph idx="3" type="body"/>
          </p:nvPr>
        </p:nvSpPr>
        <p:spPr>
          <a:xfrm>
            <a:off x="6230068" y="3296568"/>
            <a:ext cx="2330669" cy="280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71"/>
          <p:cNvSpPr txBox="1"/>
          <p:nvPr>
            <p:ph idx="4" type="body"/>
          </p:nvPr>
        </p:nvSpPr>
        <p:spPr>
          <a:xfrm>
            <a:off x="6230068" y="2898760"/>
            <a:ext cx="2330669" cy="43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71"/>
          <p:cNvSpPr txBox="1"/>
          <p:nvPr>
            <p:ph idx="5" type="body"/>
          </p:nvPr>
        </p:nvSpPr>
        <p:spPr>
          <a:xfrm>
            <a:off x="628650" y="3296568"/>
            <a:ext cx="2330669" cy="280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71"/>
          <p:cNvSpPr txBox="1"/>
          <p:nvPr>
            <p:ph idx="6" type="body"/>
          </p:nvPr>
        </p:nvSpPr>
        <p:spPr>
          <a:xfrm>
            <a:off x="628650" y="2898760"/>
            <a:ext cx="2330669" cy="43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9" name="Google Shape;149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lor Content">
  <p:cSld name="Title and Color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2"/>
          <p:cNvSpPr/>
          <p:nvPr/>
        </p:nvSpPr>
        <p:spPr>
          <a:xfrm>
            <a:off x="0" y="1222189"/>
            <a:ext cx="9144000" cy="50637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2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72"/>
          <p:cNvSpPr txBox="1"/>
          <p:nvPr>
            <p:ph idx="1" type="body"/>
          </p:nvPr>
        </p:nvSpPr>
        <p:spPr>
          <a:xfrm>
            <a:off x="628650" y="1449238"/>
            <a:ext cx="7886700" cy="472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72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2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4662" y="6363967"/>
            <a:ext cx="1151458" cy="35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lor Content">
  <p:cSld name="2_Title and Color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3"/>
          <p:cNvSpPr/>
          <p:nvPr/>
        </p:nvSpPr>
        <p:spPr>
          <a:xfrm>
            <a:off x="0" y="1222189"/>
            <a:ext cx="9144000" cy="50637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3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Google Shape;160;p73"/>
          <p:cNvSpPr txBox="1"/>
          <p:nvPr>
            <p:ph idx="1" type="body"/>
          </p:nvPr>
        </p:nvSpPr>
        <p:spPr>
          <a:xfrm>
            <a:off x="628650" y="1609905"/>
            <a:ext cx="3240754" cy="429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73"/>
          <p:cNvSpPr txBox="1"/>
          <p:nvPr>
            <p:ph idx="2" type="body"/>
          </p:nvPr>
        </p:nvSpPr>
        <p:spPr>
          <a:xfrm>
            <a:off x="5503459" y="1609905"/>
            <a:ext cx="3257618" cy="345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73"/>
          <p:cNvSpPr txBox="1"/>
          <p:nvPr>
            <p:ph idx="3" type="body"/>
          </p:nvPr>
        </p:nvSpPr>
        <p:spPr>
          <a:xfrm>
            <a:off x="5503459" y="1897253"/>
            <a:ext cx="3257618" cy="76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73"/>
          <p:cNvSpPr txBox="1"/>
          <p:nvPr>
            <p:ph idx="4" type="body"/>
          </p:nvPr>
        </p:nvSpPr>
        <p:spPr>
          <a:xfrm>
            <a:off x="5503459" y="2697248"/>
            <a:ext cx="3257618" cy="345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73"/>
          <p:cNvSpPr txBox="1"/>
          <p:nvPr>
            <p:ph idx="5" type="body"/>
          </p:nvPr>
        </p:nvSpPr>
        <p:spPr>
          <a:xfrm>
            <a:off x="5503459" y="2984596"/>
            <a:ext cx="3257618" cy="76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73"/>
          <p:cNvSpPr txBox="1"/>
          <p:nvPr>
            <p:ph idx="6" type="body"/>
          </p:nvPr>
        </p:nvSpPr>
        <p:spPr>
          <a:xfrm>
            <a:off x="5503459" y="3773834"/>
            <a:ext cx="3257618" cy="345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73"/>
          <p:cNvSpPr txBox="1"/>
          <p:nvPr>
            <p:ph idx="7" type="body"/>
          </p:nvPr>
        </p:nvSpPr>
        <p:spPr>
          <a:xfrm>
            <a:off x="5503459" y="4061182"/>
            <a:ext cx="3257618" cy="76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73"/>
          <p:cNvSpPr txBox="1"/>
          <p:nvPr>
            <p:ph idx="8" type="body"/>
          </p:nvPr>
        </p:nvSpPr>
        <p:spPr>
          <a:xfrm>
            <a:off x="5503459" y="4856518"/>
            <a:ext cx="3257618" cy="345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73"/>
          <p:cNvSpPr txBox="1"/>
          <p:nvPr>
            <p:ph idx="9" type="body"/>
          </p:nvPr>
        </p:nvSpPr>
        <p:spPr>
          <a:xfrm>
            <a:off x="5503459" y="5143866"/>
            <a:ext cx="3257618" cy="764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73"/>
          <p:cNvSpPr/>
          <p:nvPr/>
        </p:nvSpPr>
        <p:spPr>
          <a:xfrm>
            <a:off x="4423412" y="1757728"/>
            <a:ext cx="783746" cy="770159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3"/>
          <p:cNvSpPr/>
          <p:nvPr/>
        </p:nvSpPr>
        <p:spPr>
          <a:xfrm>
            <a:off x="4423412" y="3895328"/>
            <a:ext cx="783746" cy="770159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3"/>
          <p:cNvSpPr/>
          <p:nvPr/>
        </p:nvSpPr>
        <p:spPr>
          <a:xfrm>
            <a:off x="4423412" y="4964127"/>
            <a:ext cx="783746" cy="770159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3"/>
          <p:cNvSpPr/>
          <p:nvPr/>
        </p:nvSpPr>
        <p:spPr>
          <a:xfrm>
            <a:off x="4423412" y="2826528"/>
            <a:ext cx="783746" cy="770159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3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3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4662" y="6363967"/>
            <a:ext cx="1151458" cy="35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lor Content">
  <p:cSld name="3_Title and Color Conte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4"/>
          <p:cNvSpPr/>
          <p:nvPr/>
        </p:nvSpPr>
        <p:spPr>
          <a:xfrm>
            <a:off x="0" y="1222189"/>
            <a:ext cx="9144000" cy="50637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4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74"/>
          <p:cNvSpPr/>
          <p:nvPr/>
        </p:nvSpPr>
        <p:spPr>
          <a:xfrm>
            <a:off x="7322768" y="3109651"/>
            <a:ext cx="2460" cy="1230"/>
          </a:xfrm>
          <a:custGeom>
            <a:rect b="b" l="l" r="r" t="t"/>
            <a:pathLst>
              <a:path extrusionOk="0" h="5" w="6">
                <a:moveTo>
                  <a:pt x="3" y="0"/>
                </a:moveTo>
                <a:cubicBezTo>
                  <a:pt x="5" y="1"/>
                  <a:pt x="6" y="2"/>
                  <a:pt x="5" y="4"/>
                </a:cubicBezTo>
                <a:cubicBezTo>
                  <a:pt x="4" y="5"/>
                  <a:pt x="2" y="4"/>
                  <a:pt x="0" y="3"/>
                </a:cubicBezTo>
                <a:cubicBezTo>
                  <a:pt x="1" y="2"/>
                  <a:pt x="2" y="1"/>
                  <a:pt x="3" y="0"/>
                </a:cubicBezTo>
                <a:close/>
              </a:path>
            </a:pathLst>
          </a:custGeom>
          <a:solidFill>
            <a:srgbClr val="0E0E0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4"/>
          <p:cNvSpPr/>
          <p:nvPr/>
        </p:nvSpPr>
        <p:spPr>
          <a:xfrm>
            <a:off x="7278487" y="2879638"/>
            <a:ext cx="1230" cy="1230"/>
          </a:xfrm>
          <a:custGeom>
            <a:rect b="b" l="l" r="r" t="t"/>
            <a:pathLst>
              <a:path extrusionOk="0" h="6" w="7">
                <a:moveTo>
                  <a:pt x="7" y="2"/>
                </a:moveTo>
                <a:cubicBezTo>
                  <a:pt x="6" y="6"/>
                  <a:pt x="3" y="6"/>
                  <a:pt x="0" y="5"/>
                </a:cubicBezTo>
                <a:cubicBezTo>
                  <a:pt x="2" y="3"/>
                  <a:pt x="3" y="1"/>
                  <a:pt x="4" y="0"/>
                </a:cubicBezTo>
                <a:cubicBezTo>
                  <a:pt x="5" y="0"/>
                  <a:pt x="6" y="1"/>
                  <a:pt x="7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4"/>
          <p:cNvSpPr txBox="1"/>
          <p:nvPr>
            <p:ph idx="1" type="body"/>
          </p:nvPr>
        </p:nvSpPr>
        <p:spPr>
          <a:xfrm>
            <a:off x="473123" y="3601655"/>
            <a:ext cx="2202506" cy="24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74"/>
          <p:cNvSpPr txBox="1"/>
          <p:nvPr>
            <p:ph idx="2" type="body"/>
          </p:nvPr>
        </p:nvSpPr>
        <p:spPr>
          <a:xfrm>
            <a:off x="3470747" y="3601655"/>
            <a:ext cx="2202506" cy="24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74"/>
          <p:cNvSpPr txBox="1"/>
          <p:nvPr>
            <p:ph idx="3" type="body"/>
          </p:nvPr>
        </p:nvSpPr>
        <p:spPr>
          <a:xfrm>
            <a:off x="6237800" y="3601655"/>
            <a:ext cx="2202506" cy="24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4" name="Google Shape;184;p74"/>
          <p:cNvCxnSpPr/>
          <p:nvPr/>
        </p:nvCxnSpPr>
        <p:spPr>
          <a:xfrm>
            <a:off x="3070612" y="2127375"/>
            <a:ext cx="0" cy="3600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74"/>
          <p:cNvCxnSpPr/>
          <p:nvPr/>
        </p:nvCxnSpPr>
        <p:spPr>
          <a:xfrm>
            <a:off x="6022643" y="2125639"/>
            <a:ext cx="0" cy="36000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74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4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4662" y="6363967"/>
            <a:ext cx="1151458" cy="35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lor Content">
  <p:cSld name="1_Title and Color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5"/>
          <p:cNvSpPr/>
          <p:nvPr/>
        </p:nvSpPr>
        <p:spPr>
          <a:xfrm>
            <a:off x="0" y="1222189"/>
            <a:ext cx="9144000" cy="50637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5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2" name="Google Shape;192;p75"/>
          <p:cNvSpPr txBox="1"/>
          <p:nvPr>
            <p:ph idx="1" type="body"/>
          </p:nvPr>
        </p:nvSpPr>
        <p:spPr>
          <a:xfrm>
            <a:off x="1622918" y="2059959"/>
            <a:ext cx="2836939" cy="329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75"/>
          <p:cNvSpPr/>
          <p:nvPr/>
        </p:nvSpPr>
        <p:spPr>
          <a:xfrm>
            <a:off x="396636" y="1866508"/>
            <a:ext cx="1380406" cy="1279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94" name="Google Shape;194;p75"/>
          <p:cNvSpPr/>
          <p:nvPr/>
        </p:nvSpPr>
        <p:spPr>
          <a:xfrm>
            <a:off x="396636" y="4038777"/>
            <a:ext cx="1380406" cy="1279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95" name="Google Shape;195;p75"/>
          <p:cNvSpPr/>
          <p:nvPr/>
        </p:nvSpPr>
        <p:spPr>
          <a:xfrm>
            <a:off x="4693256" y="1855348"/>
            <a:ext cx="1380406" cy="1279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96" name="Google Shape;196;p75"/>
          <p:cNvSpPr/>
          <p:nvPr/>
        </p:nvSpPr>
        <p:spPr>
          <a:xfrm>
            <a:off x="4693256" y="4027617"/>
            <a:ext cx="1380406" cy="1279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97" name="Google Shape;197;p75"/>
          <p:cNvSpPr txBox="1"/>
          <p:nvPr>
            <p:ph idx="2" type="body"/>
          </p:nvPr>
        </p:nvSpPr>
        <p:spPr>
          <a:xfrm>
            <a:off x="1622918" y="2389516"/>
            <a:ext cx="2836939" cy="48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75"/>
          <p:cNvSpPr txBox="1"/>
          <p:nvPr>
            <p:ph idx="3" type="body"/>
          </p:nvPr>
        </p:nvSpPr>
        <p:spPr>
          <a:xfrm>
            <a:off x="1622918" y="4276236"/>
            <a:ext cx="2836939" cy="329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75"/>
          <p:cNvSpPr txBox="1"/>
          <p:nvPr>
            <p:ph idx="4" type="body"/>
          </p:nvPr>
        </p:nvSpPr>
        <p:spPr>
          <a:xfrm>
            <a:off x="1622918" y="4605793"/>
            <a:ext cx="2836939" cy="48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75"/>
          <p:cNvSpPr txBox="1"/>
          <p:nvPr>
            <p:ph idx="5" type="body"/>
          </p:nvPr>
        </p:nvSpPr>
        <p:spPr>
          <a:xfrm>
            <a:off x="5957601" y="2059959"/>
            <a:ext cx="2836939" cy="329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75"/>
          <p:cNvSpPr txBox="1"/>
          <p:nvPr>
            <p:ph idx="6" type="body"/>
          </p:nvPr>
        </p:nvSpPr>
        <p:spPr>
          <a:xfrm>
            <a:off x="5957601" y="2389516"/>
            <a:ext cx="2836939" cy="48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75"/>
          <p:cNvSpPr txBox="1"/>
          <p:nvPr>
            <p:ph idx="7" type="body"/>
          </p:nvPr>
        </p:nvSpPr>
        <p:spPr>
          <a:xfrm>
            <a:off x="5957601" y="4276236"/>
            <a:ext cx="2836939" cy="329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75"/>
          <p:cNvSpPr txBox="1"/>
          <p:nvPr>
            <p:ph idx="8" type="body"/>
          </p:nvPr>
        </p:nvSpPr>
        <p:spPr>
          <a:xfrm>
            <a:off x="5957601" y="4605793"/>
            <a:ext cx="2836939" cy="483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75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5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4662" y="6363967"/>
            <a:ext cx="1151458" cy="35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Image">
  <p:cSld name="Title, Content and Image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6"/>
          <p:cNvSpPr/>
          <p:nvPr/>
        </p:nvSpPr>
        <p:spPr>
          <a:xfrm>
            <a:off x="4503760" y="1222189"/>
            <a:ext cx="4640240" cy="50637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6"/>
          <p:cNvSpPr/>
          <p:nvPr>
            <p:ph idx="2" type="pic"/>
          </p:nvPr>
        </p:nvSpPr>
        <p:spPr>
          <a:xfrm>
            <a:off x="-1" y="1222189"/>
            <a:ext cx="4503761" cy="506370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0" name="Google Shape;210;p76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1" name="Google Shape;211;p76"/>
          <p:cNvSpPr txBox="1"/>
          <p:nvPr>
            <p:ph idx="1" type="body"/>
          </p:nvPr>
        </p:nvSpPr>
        <p:spPr>
          <a:xfrm>
            <a:off x="4804012" y="3417615"/>
            <a:ext cx="3711337" cy="275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76"/>
          <p:cNvSpPr txBox="1"/>
          <p:nvPr>
            <p:ph idx="3" type="body"/>
          </p:nvPr>
        </p:nvSpPr>
        <p:spPr>
          <a:xfrm>
            <a:off x="4804012" y="2550656"/>
            <a:ext cx="3711337" cy="5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76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6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4662" y="6363967"/>
            <a:ext cx="1151458" cy="35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color slide">
  <p:cSld name="Full color slide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7"/>
          <p:cNvSpPr txBox="1"/>
          <p:nvPr>
            <p:ph type="title"/>
          </p:nvPr>
        </p:nvSpPr>
        <p:spPr>
          <a:xfrm>
            <a:off x="1160060" y="1173707"/>
            <a:ext cx="6769289" cy="4612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9" name="Google Shape;219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5556" y="5984582"/>
            <a:ext cx="1860163" cy="98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 images+content">
  <p:cSld name="Puzzle images+conten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8"/>
          <p:cNvSpPr/>
          <p:nvPr>
            <p:ph idx="2" type="pic"/>
          </p:nvPr>
        </p:nvSpPr>
        <p:spPr>
          <a:xfrm>
            <a:off x="-1" y="1222189"/>
            <a:ext cx="4552043" cy="24763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78"/>
          <p:cNvSpPr/>
          <p:nvPr/>
        </p:nvSpPr>
        <p:spPr>
          <a:xfrm>
            <a:off x="4552043" y="1222189"/>
            <a:ext cx="4591958" cy="24763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8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4" name="Google Shape;224;p78"/>
          <p:cNvSpPr txBox="1"/>
          <p:nvPr>
            <p:ph idx="1" type="body"/>
          </p:nvPr>
        </p:nvSpPr>
        <p:spPr>
          <a:xfrm>
            <a:off x="4976541" y="2326346"/>
            <a:ext cx="3711338" cy="107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78"/>
          <p:cNvSpPr/>
          <p:nvPr/>
        </p:nvSpPr>
        <p:spPr>
          <a:xfrm>
            <a:off x="0" y="3698543"/>
            <a:ext cx="4572001" cy="24763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8"/>
          <p:cNvSpPr/>
          <p:nvPr>
            <p:ph idx="3" type="pic"/>
          </p:nvPr>
        </p:nvSpPr>
        <p:spPr>
          <a:xfrm>
            <a:off x="4571999" y="3698543"/>
            <a:ext cx="4552043" cy="24763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78"/>
          <p:cNvSpPr txBox="1"/>
          <p:nvPr>
            <p:ph idx="4" type="body"/>
          </p:nvPr>
        </p:nvSpPr>
        <p:spPr>
          <a:xfrm>
            <a:off x="4976541" y="1594845"/>
            <a:ext cx="3711337" cy="5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78"/>
          <p:cNvSpPr txBox="1"/>
          <p:nvPr>
            <p:ph idx="5" type="body"/>
          </p:nvPr>
        </p:nvSpPr>
        <p:spPr>
          <a:xfrm>
            <a:off x="418998" y="4836544"/>
            <a:ext cx="3711338" cy="107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78"/>
          <p:cNvSpPr txBox="1"/>
          <p:nvPr>
            <p:ph idx="6" type="body"/>
          </p:nvPr>
        </p:nvSpPr>
        <p:spPr>
          <a:xfrm>
            <a:off x="418998" y="4105043"/>
            <a:ext cx="3711337" cy="5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78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8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4662" y="6363967"/>
            <a:ext cx="1151458" cy="35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color slide">
  <p:cSld name="1_Full color slide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9"/>
          <p:cNvSpPr txBox="1"/>
          <p:nvPr>
            <p:ph type="title"/>
          </p:nvPr>
        </p:nvSpPr>
        <p:spPr>
          <a:xfrm>
            <a:off x="1160060" y="1173707"/>
            <a:ext cx="6769289" cy="4612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36" name="Google Shape;236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25556" y="5984582"/>
            <a:ext cx="1860163" cy="98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uzzle images+content">
  <p:cSld name="1_Puzzle images+conte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0"/>
          <p:cNvSpPr/>
          <p:nvPr/>
        </p:nvSpPr>
        <p:spPr>
          <a:xfrm>
            <a:off x="-1" y="1222189"/>
            <a:ext cx="4552041" cy="2476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0"/>
          <p:cNvSpPr/>
          <p:nvPr/>
        </p:nvSpPr>
        <p:spPr>
          <a:xfrm>
            <a:off x="4552043" y="1222189"/>
            <a:ext cx="4591958" cy="24763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0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1" name="Google Shape;241;p80"/>
          <p:cNvSpPr txBox="1"/>
          <p:nvPr>
            <p:ph idx="1" type="body"/>
          </p:nvPr>
        </p:nvSpPr>
        <p:spPr>
          <a:xfrm>
            <a:off x="4976541" y="2326346"/>
            <a:ext cx="3711338" cy="107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80"/>
          <p:cNvSpPr/>
          <p:nvPr/>
        </p:nvSpPr>
        <p:spPr>
          <a:xfrm>
            <a:off x="0" y="3698543"/>
            <a:ext cx="4572001" cy="24763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0"/>
          <p:cNvSpPr txBox="1"/>
          <p:nvPr>
            <p:ph idx="2" type="body"/>
          </p:nvPr>
        </p:nvSpPr>
        <p:spPr>
          <a:xfrm>
            <a:off x="4976541" y="1594845"/>
            <a:ext cx="3711337" cy="5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80"/>
          <p:cNvSpPr txBox="1"/>
          <p:nvPr>
            <p:ph idx="3" type="body"/>
          </p:nvPr>
        </p:nvSpPr>
        <p:spPr>
          <a:xfrm>
            <a:off x="418998" y="4836544"/>
            <a:ext cx="3711338" cy="107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80"/>
          <p:cNvSpPr txBox="1"/>
          <p:nvPr>
            <p:ph idx="4" type="body"/>
          </p:nvPr>
        </p:nvSpPr>
        <p:spPr>
          <a:xfrm>
            <a:off x="418998" y="4105043"/>
            <a:ext cx="3711337" cy="5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80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0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4662" y="6363967"/>
            <a:ext cx="1151458" cy="35373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80"/>
          <p:cNvSpPr/>
          <p:nvPr/>
        </p:nvSpPr>
        <p:spPr>
          <a:xfrm>
            <a:off x="4571998" y="3698543"/>
            <a:ext cx="4572002" cy="2476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0"/>
          <p:cNvSpPr txBox="1"/>
          <p:nvPr>
            <p:ph idx="5" type="body"/>
          </p:nvPr>
        </p:nvSpPr>
        <p:spPr>
          <a:xfrm>
            <a:off x="418997" y="2326346"/>
            <a:ext cx="3711338" cy="107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80"/>
          <p:cNvSpPr txBox="1"/>
          <p:nvPr>
            <p:ph idx="6" type="body"/>
          </p:nvPr>
        </p:nvSpPr>
        <p:spPr>
          <a:xfrm>
            <a:off x="418997" y="1594845"/>
            <a:ext cx="3711337" cy="5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80"/>
          <p:cNvSpPr txBox="1"/>
          <p:nvPr>
            <p:ph idx="7" type="body"/>
          </p:nvPr>
        </p:nvSpPr>
        <p:spPr>
          <a:xfrm>
            <a:off x="4976541" y="4836544"/>
            <a:ext cx="3711338" cy="107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80"/>
          <p:cNvSpPr txBox="1"/>
          <p:nvPr>
            <p:ph idx="8" type="body"/>
          </p:nvPr>
        </p:nvSpPr>
        <p:spPr>
          <a:xfrm>
            <a:off x="4976541" y="4105043"/>
            <a:ext cx="3711337" cy="5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und placeholder">
  <p:cSld name="Round placehold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1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6" name="Google Shape;256;p81"/>
          <p:cNvSpPr/>
          <p:nvPr>
            <p:ph idx="2" type="pic"/>
          </p:nvPr>
        </p:nvSpPr>
        <p:spPr>
          <a:xfrm>
            <a:off x="679495" y="1629027"/>
            <a:ext cx="1297006" cy="12970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7" name="Google Shape;257;p81"/>
          <p:cNvSpPr/>
          <p:nvPr>
            <p:ph idx="3" type="pic"/>
          </p:nvPr>
        </p:nvSpPr>
        <p:spPr>
          <a:xfrm>
            <a:off x="4831296" y="1629027"/>
            <a:ext cx="1297006" cy="12970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8" name="Google Shape;258;p81"/>
          <p:cNvSpPr/>
          <p:nvPr>
            <p:ph idx="4" type="pic"/>
          </p:nvPr>
        </p:nvSpPr>
        <p:spPr>
          <a:xfrm>
            <a:off x="679495" y="3185618"/>
            <a:ext cx="1297006" cy="12970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9" name="Google Shape;259;p81"/>
          <p:cNvSpPr/>
          <p:nvPr>
            <p:ph idx="5" type="pic"/>
          </p:nvPr>
        </p:nvSpPr>
        <p:spPr>
          <a:xfrm>
            <a:off x="4831296" y="3185618"/>
            <a:ext cx="1297006" cy="12970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0" name="Google Shape;260;p81"/>
          <p:cNvSpPr/>
          <p:nvPr>
            <p:ph idx="6" type="pic"/>
          </p:nvPr>
        </p:nvSpPr>
        <p:spPr>
          <a:xfrm>
            <a:off x="679495" y="4742209"/>
            <a:ext cx="1297006" cy="12970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1" name="Google Shape;261;p81"/>
          <p:cNvSpPr/>
          <p:nvPr>
            <p:ph idx="7" type="pic"/>
          </p:nvPr>
        </p:nvSpPr>
        <p:spPr>
          <a:xfrm>
            <a:off x="4831296" y="4742209"/>
            <a:ext cx="1297006" cy="12970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2" name="Google Shape;262;p81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1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Title and Image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2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7" name="Google Shape;267;p82"/>
          <p:cNvSpPr/>
          <p:nvPr>
            <p:ph idx="2" type="pic"/>
          </p:nvPr>
        </p:nvSpPr>
        <p:spPr>
          <a:xfrm rot="-2071901">
            <a:off x="678475" y="1902696"/>
            <a:ext cx="2414016" cy="2414016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68" name="Google Shape;268;p82"/>
          <p:cNvSpPr/>
          <p:nvPr>
            <p:ph idx="3" type="pic"/>
          </p:nvPr>
        </p:nvSpPr>
        <p:spPr>
          <a:xfrm rot="861685">
            <a:off x="2541301" y="2379801"/>
            <a:ext cx="1984248" cy="1984248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69" name="Google Shape;269;p82"/>
          <p:cNvSpPr/>
          <p:nvPr>
            <p:ph idx="4" type="pic"/>
          </p:nvPr>
        </p:nvSpPr>
        <p:spPr>
          <a:xfrm rot="722212">
            <a:off x="2447117" y="3966595"/>
            <a:ext cx="1261872" cy="1261872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70" name="Google Shape;270;p82"/>
          <p:cNvSpPr/>
          <p:nvPr>
            <p:ph idx="5" type="pic"/>
          </p:nvPr>
        </p:nvSpPr>
        <p:spPr>
          <a:xfrm rot="-407882">
            <a:off x="778125" y="3858053"/>
            <a:ext cx="1847088" cy="1847088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71" name="Google Shape;271;p82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2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 2">
  <p:cSld name="Title and Images 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3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83"/>
          <p:cNvSpPr/>
          <p:nvPr>
            <p:ph idx="2" type="pic"/>
          </p:nvPr>
        </p:nvSpPr>
        <p:spPr>
          <a:xfrm>
            <a:off x="585108" y="2005486"/>
            <a:ext cx="1835931" cy="139085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83"/>
          <p:cNvSpPr/>
          <p:nvPr>
            <p:ph idx="3" type="pic"/>
          </p:nvPr>
        </p:nvSpPr>
        <p:spPr>
          <a:xfrm>
            <a:off x="2654998" y="2005486"/>
            <a:ext cx="1835931" cy="139085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83"/>
          <p:cNvSpPr/>
          <p:nvPr>
            <p:ph idx="4" type="pic"/>
          </p:nvPr>
        </p:nvSpPr>
        <p:spPr>
          <a:xfrm>
            <a:off x="4724888" y="2005486"/>
            <a:ext cx="1835931" cy="139085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83"/>
          <p:cNvSpPr/>
          <p:nvPr>
            <p:ph idx="5" type="pic"/>
          </p:nvPr>
        </p:nvSpPr>
        <p:spPr>
          <a:xfrm>
            <a:off x="6794778" y="2005486"/>
            <a:ext cx="1835931" cy="139085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83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3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7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7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57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7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 palceholder">
  <p:cSld name="Laptop palceholder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4"/>
          <p:cNvSpPr txBox="1"/>
          <p:nvPr>
            <p:ph type="title"/>
          </p:nvPr>
        </p:nvSpPr>
        <p:spPr>
          <a:xfrm>
            <a:off x="5732920" y="2011681"/>
            <a:ext cx="3175731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5" name="Google Shape;285;p84"/>
          <p:cNvSpPr txBox="1"/>
          <p:nvPr>
            <p:ph idx="1" type="body"/>
          </p:nvPr>
        </p:nvSpPr>
        <p:spPr>
          <a:xfrm>
            <a:off x="5732919" y="3084394"/>
            <a:ext cx="3175731" cy="2852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84"/>
          <p:cNvSpPr/>
          <p:nvPr>
            <p:ph idx="2" type="pic"/>
          </p:nvPr>
        </p:nvSpPr>
        <p:spPr>
          <a:xfrm>
            <a:off x="960678" y="2011681"/>
            <a:ext cx="4144722" cy="26517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7" name="Google Shape;287;p84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4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numbered slide">
  <p:cSld name="White numbered slid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5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5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hite" type="blank">
  <p:cSld name="BLANK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7"/>
          <p:cNvSpPr txBox="1"/>
          <p:nvPr>
            <p:ph type="ctrTitle"/>
          </p:nvPr>
        </p:nvSpPr>
        <p:spPr>
          <a:xfrm>
            <a:off x="914400" y="685800"/>
            <a:ext cx="7474024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8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  <a:defRPr b="0" i="0" sz="5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6" name="Google Shape;296;p87"/>
          <p:cNvSpPr txBox="1"/>
          <p:nvPr>
            <p:ph idx="1" type="subTitle"/>
          </p:nvPr>
        </p:nvSpPr>
        <p:spPr>
          <a:xfrm>
            <a:off x="838200" y="4149080"/>
            <a:ext cx="54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8F9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8F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8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87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87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7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Fundamentals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800">
                <a:solidFill>
                  <a:schemeClr val="lt2"/>
                </a:solidFill>
                <a:latin typeface="Rockwell"/>
                <a:ea typeface="Rockwell"/>
                <a:cs typeface="Rockwell"/>
                <a:sym typeface="Rockwell"/>
              </a:rPr>
              <a:t>of Web Development</a:t>
            </a:r>
            <a:endParaRPr sz="1800">
              <a:solidFill>
                <a:schemeClr val="l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2" name="Google Shape;302;p8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7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Randy Connolly </a:t>
            </a:r>
            <a:r>
              <a:rPr lang="en-US" sz="1800">
                <a:solidFill>
                  <a:schemeClr val="lt2"/>
                </a:solidFill>
                <a:latin typeface="Rockwell"/>
                <a:ea typeface="Rockwell"/>
                <a:cs typeface="Rockwell"/>
                <a:sym typeface="Rockwell"/>
              </a:rPr>
              <a:t>and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8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Ricardo Hoar</a:t>
            </a:r>
            <a:endParaRPr sz="18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4" name="Google Shape;304;p87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2017 Pearson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http://www.funwebdev.com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8"/>
          <p:cNvSpPr txBox="1"/>
          <p:nvPr>
            <p:ph type="title"/>
          </p:nvPr>
        </p:nvSpPr>
        <p:spPr>
          <a:xfrm>
            <a:off x="914400" y="122238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7" name="Google Shape;307;p88"/>
          <p:cNvSpPr txBox="1"/>
          <p:nvPr>
            <p:ph idx="1" type="body"/>
          </p:nvPr>
        </p:nvSpPr>
        <p:spPr>
          <a:xfrm>
            <a:off x="914400" y="1646237"/>
            <a:ext cx="6400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88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88"/>
          <p:cNvSpPr txBox="1"/>
          <p:nvPr>
            <p:ph idx="2" type="body"/>
          </p:nvPr>
        </p:nvSpPr>
        <p:spPr>
          <a:xfrm>
            <a:off x="91440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9"/>
          <p:cNvSpPr txBox="1"/>
          <p:nvPr>
            <p:ph type="title"/>
          </p:nvPr>
        </p:nvSpPr>
        <p:spPr>
          <a:xfrm>
            <a:off x="914400" y="198438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2" name="Google Shape;312;p89"/>
          <p:cNvSpPr txBox="1"/>
          <p:nvPr>
            <p:ph idx="1" type="body"/>
          </p:nvPr>
        </p:nvSpPr>
        <p:spPr>
          <a:xfrm>
            <a:off x="3048000" y="1676400"/>
            <a:ext cx="5638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89"/>
          <p:cNvSpPr txBox="1"/>
          <p:nvPr>
            <p:ph idx="12" type="sldNum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89"/>
          <p:cNvSpPr txBox="1"/>
          <p:nvPr>
            <p:ph idx="2" type="body"/>
          </p:nvPr>
        </p:nvSpPr>
        <p:spPr>
          <a:xfrm>
            <a:off x="914400" y="8382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/>
          <p:nvPr>
            <p:ph type="ctrTitle"/>
          </p:nvPr>
        </p:nvSpPr>
        <p:spPr>
          <a:xfrm>
            <a:off x="685800" y="3683726"/>
            <a:ext cx="7742208" cy="11790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8"/>
          <p:cNvSpPr txBox="1"/>
          <p:nvPr>
            <p:ph idx="1" type="subTitle"/>
          </p:nvPr>
        </p:nvSpPr>
        <p:spPr>
          <a:xfrm>
            <a:off x="685801" y="5201076"/>
            <a:ext cx="4962970" cy="42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i="0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8"/>
          <p:cNvSpPr txBox="1"/>
          <p:nvPr/>
        </p:nvSpPr>
        <p:spPr>
          <a:xfrm>
            <a:off x="685801" y="6336196"/>
            <a:ext cx="783366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www.tamwood.com</a:t>
            </a:r>
            <a:endParaRPr/>
          </a:p>
        </p:txBody>
      </p:sp>
      <p:sp>
        <p:nvSpPr>
          <p:cNvPr id="31" name="Google Shape;31;p58"/>
          <p:cNvSpPr/>
          <p:nvPr>
            <p:ph idx="2" type="pic"/>
          </p:nvPr>
        </p:nvSpPr>
        <p:spPr>
          <a:xfrm>
            <a:off x="1" y="-1"/>
            <a:ext cx="9144000" cy="30607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rquoise title">
  <p:cSld name="Turquoise 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9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9"/>
          <p:cNvSpPr/>
          <p:nvPr/>
        </p:nvSpPr>
        <p:spPr>
          <a:xfrm>
            <a:off x="0" y="-1"/>
            <a:ext cx="9144000" cy="13511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9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7" name="Google Shape;37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0"/>
          <p:cNvSpPr txBox="1"/>
          <p:nvPr>
            <p:ph type="title"/>
          </p:nvPr>
        </p:nvSpPr>
        <p:spPr>
          <a:xfrm>
            <a:off x="628650" y="365127"/>
            <a:ext cx="7886700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0"/>
          <p:cNvSpPr txBox="1"/>
          <p:nvPr>
            <p:ph idx="1" type="body"/>
          </p:nvPr>
        </p:nvSpPr>
        <p:spPr>
          <a:xfrm>
            <a:off x="628650" y="1449238"/>
            <a:ext cx="3547565" cy="472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0"/>
          <p:cNvSpPr txBox="1"/>
          <p:nvPr>
            <p:ph idx="2" type="body"/>
          </p:nvPr>
        </p:nvSpPr>
        <p:spPr>
          <a:xfrm>
            <a:off x="4967785" y="1449237"/>
            <a:ext cx="3547565" cy="472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0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0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with right image">
  <p:cSld name="One column with right imag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1"/>
          <p:cNvSpPr txBox="1"/>
          <p:nvPr>
            <p:ph type="title"/>
          </p:nvPr>
        </p:nvSpPr>
        <p:spPr>
          <a:xfrm>
            <a:off x="628650" y="365127"/>
            <a:ext cx="3670395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1"/>
          <p:cNvSpPr txBox="1"/>
          <p:nvPr>
            <p:ph idx="1" type="body"/>
          </p:nvPr>
        </p:nvSpPr>
        <p:spPr>
          <a:xfrm>
            <a:off x="628650" y="1449238"/>
            <a:ext cx="3670395" cy="472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1"/>
          <p:cNvSpPr/>
          <p:nvPr>
            <p:ph idx="2" type="pic"/>
          </p:nvPr>
        </p:nvSpPr>
        <p:spPr>
          <a:xfrm>
            <a:off x="4722125" y="-1"/>
            <a:ext cx="4421875" cy="68545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49" name="Google Shape;4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0137" y="6168978"/>
            <a:ext cx="1501981" cy="59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with left image">
  <p:cSld name="One column with left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2"/>
          <p:cNvSpPr/>
          <p:nvPr>
            <p:ph idx="2" type="pic"/>
          </p:nvPr>
        </p:nvSpPr>
        <p:spPr>
          <a:xfrm>
            <a:off x="0" y="0"/>
            <a:ext cx="4421875" cy="68545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" name="Google Shape;52;p62"/>
          <p:cNvSpPr txBox="1"/>
          <p:nvPr>
            <p:ph type="title"/>
          </p:nvPr>
        </p:nvSpPr>
        <p:spPr>
          <a:xfrm>
            <a:off x="4763929" y="365127"/>
            <a:ext cx="3670395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62"/>
          <p:cNvSpPr txBox="1"/>
          <p:nvPr>
            <p:ph idx="1" type="body"/>
          </p:nvPr>
        </p:nvSpPr>
        <p:spPr>
          <a:xfrm>
            <a:off x="4763929" y="1449238"/>
            <a:ext cx="3670395" cy="472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2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2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with top image">
  <p:cSld name="One column with top imag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85943" y="6176963"/>
            <a:ext cx="1760177" cy="54074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3"/>
          <p:cNvSpPr/>
          <p:nvPr/>
        </p:nvSpPr>
        <p:spPr>
          <a:xfrm>
            <a:off x="8181485" y="0"/>
            <a:ext cx="36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3"/>
          <p:cNvSpPr txBox="1"/>
          <p:nvPr/>
        </p:nvSpPr>
        <p:spPr>
          <a:xfrm>
            <a:off x="8074003" y="88084"/>
            <a:ext cx="572117" cy="215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25" spcFirstLastPara="1" rIns="1828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3"/>
          <p:cNvSpPr/>
          <p:nvPr>
            <p:ph idx="2" type="pic"/>
          </p:nvPr>
        </p:nvSpPr>
        <p:spPr>
          <a:xfrm>
            <a:off x="0" y="1"/>
            <a:ext cx="9144000" cy="264766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63"/>
          <p:cNvSpPr txBox="1"/>
          <p:nvPr>
            <p:ph type="title"/>
          </p:nvPr>
        </p:nvSpPr>
        <p:spPr>
          <a:xfrm>
            <a:off x="546767" y="2971850"/>
            <a:ext cx="7484426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63"/>
          <p:cNvSpPr txBox="1"/>
          <p:nvPr>
            <p:ph idx="1" type="body"/>
          </p:nvPr>
        </p:nvSpPr>
        <p:spPr>
          <a:xfrm>
            <a:off x="546767" y="3922945"/>
            <a:ext cx="7994718" cy="225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"/>
          <p:cNvSpPr txBox="1"/>
          <p:nvPr>
            <p:ph type="title"/>
          </p:nvPr>
        </p:nvSpPr>
        <p:spPr>
          <a:xfrm>
            <a:off x="623888" y="1312930"/>
            <a:ext cx="7886700" cy="2301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JavaScript 3: Extending JavaScript</a:t>
            </a:r>
            <a:br>
              <a:rPr lang="en-US"/>
            </a:br>
            <a:r>
              <a:rPr lang="en-US"/>
              <a:t>with jQuery</a:t>
            </a:r>
            <a:endParaRPr/>
          </a:p>
        </p:txBody>
      </p:sp>
      <p:sp>
        <p:nvSpPr>
          <p:cNvPr id="321" name="Google Shape;321;p1"/>
          <p:cNvSpPr txBox="1"/>
          <p:nvPr>
            <p:ph idx="1" type="body"/>
          </p:nvPr>
        </p:nvSpPr>
        <p:spPr>
          <a:xfrm>
            <a:off x="623888" y="4003478"/>
            <a:ext cx="7886700" cy="42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Chapter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jQuery Foundations </a:t>
            </a:r>
            <a:endParaRPr/>
          </a:p>
        </p:txBody>
      </p:sp>
      <p:sp>
        <p:nvSpPr>
          <p:cNvPr id="383" name="Google Shape;383;p12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We can both set and get an attribute value by using the </a:t>
            </a:r>
            <a:r>
              <a:rPr b="1" lang="en-US">
                <a:solidFill>
                  <a:schemeClr val="accent2"/>
                </a:solidFill>
              </a:rPr>
              <a:t>attr() </a:t>
            </a:r>
            <a:r>
              <a:rPr lang="en-US"/>
              <a:t>method.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// link is assigned the href attribute of the first &lt;a&gt; tag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var link = $("a").</a:t>
            </a:r>
            <a:r>
              <a:rPr b="1" lang="en-US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attr</a:t>
            </a:r>
            <a:r>
              <a:rPr b="1" lang="en-US" sz="17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"href"</a:t>
            </a:r>
            <a:r>
              <a:rPr b="1" lang="en-US" sz="17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// change all links in the page to http://funwebdev.com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$("a").</a:t>
            </a:r>
            <a:r>
              <a:rPr b="1" lang="en-US" sz="17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attr(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"href","http://funwebdev.com"</a:t>
            </a:r>
            <a:r>
              <a:rPr b="1" lang="en-US" sz="17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// change the class for all images on the page to fancy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$("img").</a:t>
            </a:r>
            <a:r>
              <a:rPr b="1" lang="en-US" sz="17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attr(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"class","fancy"</a:t>
            </a:r>
            <a:r>
              <a:rPr lang="en-US" sz="17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384" name="Google Shape;384;p12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ct val="1000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element Manipulations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attributes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jQuery Foundations </a:t>
            </a:r>
            <a:endParaRPr/>
          </a:p>
        </p:txBody>
      </p:sp>
      <p:sp>
        <p:nvSpPr>
          <p:cNvPr id="390" name="Google Shape;390;p13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 The </a:t>
            </a:r>
            <a:r>
              <a:rPr b="1" lang="en-US">
                <a:solidFill>
                  <a:srgbClr val="A82233"/>
                </a:solidFill>
              </a:rPr>
              <a:t>prop()  </a:t>
            </a:r>
            <a:r>
              <a:rPr lang="en-US"/>
              <a:t>method is the preferred way to retrieve and set the value of a property.</a:t>
            </a:r>
            <a:endParaRPr/>
          </a:p>
          <a:p>
            <a:pPr indent="-254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/>
              <a:t>&lt;input class="</a:t>
            </a:r>
            <a:r>
              <a:rPr b="1" lang="en-US" sz="2400">
                <a:solidFill>
                  <a:srgbClr val="A82233"/>
                </a:solidFill>
              </a:rPr>
              <a:t>meh</a:t>
            </a:r>
            <a:r>
              <a:rPr lang="en-US" sz="2400"/>
              <a:t>" type="checkbox" checked="checked"&gt;</a:t>
            </a:r>
            <a:endParaRPr/>
          </a:p>
          <a:p>
            <a:pPr indent="-762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/>
              <a:t>var theBox = $(".meh");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/>
              <a:t>theBox.</a:t>
            </a:r>
            <a:r>
              <a:rPr b="1" lang="en-US" sz="2400">
                <a:solidFill>
                  <a:srgbClr val="A82233"/>
                </a:solidFill>
              </a:rPr>
              <a:t>prop(</a:t>
            </a:r>
            <a:r>
              <a:rPr lang="en-US" sz="2400"/>
              <a:t>"checked"</a:t>
            </a:r>
            <a:r>
              <a:rPr b="1" lang="en-US" sz="2400">
                <a:solidFill>
                  <a:srgbClr val="A82233"/>
                </a:solidFill>
              </a:rPr>
              <a:t>)</a:t>
            </a:r>
            <a:r>
              <a:rPr lang="en-US" sz="2400"/>
              <a:t>; // evaluates to TRUE</a:t>
            </a:r>
            <a:endParaRPr/>
          </a:p>
        </p:txBody>
      </p:sp>
      <p:sp>
        <p:nvSpPr>
          <p:cNvPr id="391" name="Google Shape;391;p13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ct val="1000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element Manipulations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properties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jQuery Foundations </a:t>
            </a:r>
            <a:endParaRPr/>
          </a:p>
        </p:txBody>
      </p:sp>
      <p:sp>
        <p:nvSpPr>
          <p:cNvPr id="397" name="Google Shape;397;p14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  jQuery provides the extremely intuitive </a:t>
            </a:r>
            <a:r>
              <a:rPr b="1" lang="en-US">
                <a:solidFill>
                  <a:srgbClr val="A82233"/>
                </a:solidFill>
              </a:rPr>
              <a:t>css()  </a:t>
            </a:r>
            <a:r>
              <a:rPr lang="en-US"/>
              <a:t>method.</a:t>
            </a:r>
            <a:endParaRPr/>
          </a:p>
          <a:p>
            <a:pPr indent="-1397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/>
              <a:t>var color = $("#element")</a:t>
            </a:r>
            <a:r>
              <a:rPr b="1" lang="en-US" sz="2000">
                <a:solidFill>
                  <a:srgbClr val="A82233"/>
                </a:solidFill>
              </a:rPr>
              <a:t>.css(</a:t>
            </a:r>
            <a:r>
              <a:rPr lang="en-US" sz="2000"/>
              <a:t>"background-color"</a:t>
            </a:r>
            <a:r>
              <a:rPr b="1" lang="en-US" sz="2000">
                <a:solidFill>
                  <a:srgbClr val="A82233"/>
                </a:solidFill>
              </a:rPr>
              <a:t>)</a:t>
            </a:r>
            <a:r>
              <a:rPr lang="en-US" sz="2000"/>
              <a:t>; // get the color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/>
              <a:t>$("#element").</a:t>
            </a:r>
            <a:r>
              <a:rPr b="1" lang="en-US" sz="2000">
                <a:solidFill>
                  <a:srgbClr val="A82233"/>
                </a:solidFill>
              </a:rPr>
              <a:t>css(</a:t>
            </a:r>
            <a:r>
              <a:rPr lang="en-US" sz="2000"/>
              <a:t>"background-color", "red"</a:t>
            </a:r>
            <a:r>
              <a:rPr b="1" lang="en-US" sz="2000">
                <a:solidFill>
                  <a:srgbClr val="A82233"/>
                </a:solidFill>
              </a:rPr>
              <a:t>)</a:t>
            </a:r>
            <a:r>
              <a:rPr lang="en-US" sz="2000"/>
              <a:t>; // set color to red</a:t>
            </a:r>
            <a:endParaRPr/>
          </a:p>
          <a:p>
            <a:pPr indent="-101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98" name="Google Shape;398;p14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ct val="1000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element Manipulations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Changing CSS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Event Handling in jQuery </a:t>
            </a:r>
            <a:endParaRPr/>
          </a:p>
        </p:txBody>
      </p:sp>
      <p:sp>
        <p:nvSpPr>
          <p:cNvPr id="404" name="Google Shape;404;p16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 Just like JavaScript, jQuery supports creation and management of listeners/handlers for JavaScript events.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 While pure JavaScript uses the </a:t>
            </a:r>
            <a:r>
              <a:rPr b="1" lang="en-US"/>
              <a:t>addEventListener()  </a:t>
            </a:r>
            <a:r>
              <a:rPr lang="en-US"/>
              <a:t>method, jQuery has </a:t>
            </a:r>
            <a:r>
              <a:rPr b="1" lang="en-US"/>
              <a:t>on()</a:t>
            </a:r>
            <a:r>
              <a:rPr lang="en-US"/>
              <a:t>  and </a:t>
            </a:r>
            <a:r>
              <a:rPr b="1" lang="en-US"/>
              <a:t>off()  </a:t>
            </a:r>
            <a:r>
              <a:rPr lang="en-US"/>
              <a:t>methods as well as shortcut methods to attach events.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Event Handling in jQuery </a:t>
            </a:r>
            <a:endParaRPr/>
          </a:p>
        </p:txBody>
      </p:sp>
      <p:pic>
        <p:nvPicPr>
          <p:cNvPr descr="4812610004.eps" id="410" name="Google Shape;41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828" y="1719199"/>
            <a:ext cx="5038344" cy="418795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7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Binding and Unbinding Events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Event Handling in jQuery </a:t>
            </a:r>
            <a:endParaRPr/>
          </a:p>
        </p:txBody>
      </p:sp>
      <p:sp>
        <p:nvSpPr>
          <p:cNvPr id="417" name="Google Shape;417;p18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$(document).</a:t>
            </a:r>
            <a:r>
              <a:rPr b="1" lang="en-US">
                <a:solidFill>
                  <a:srgbClr val="A82233"/>
                </a:solidFill>
              </a:rPr>
              <a:t>ready</a:t>
            </a:r>
            <a:r>
              <a:rPr b="1" lang="en-US">
                <a:solidFill>
                  <a:schemeClr val="accent2"/>
                </a:solidFill>
              </a:rPr>
              <a:t>(</a:t>
            </a:r>
            <a:r>
              <a:rPr lang="en-US"/>
              <a:t>function()</a:t>
            </a:r>
            <a:r>
              <a:rPr b="1" lang="en-US">
                <a:solidFill>
                  <a:schemeClr val="accent2"/>
                </a:solidFill>
              </a:rPr>
              <a:t> {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	     // set up listeners knowing page loads before this runs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	     $("#example").click</a:t>
            </a:r>
            <a:r>
              <a:rPr b="1" lang="en-US">
                <a:solidFill>
                  <a:srgbClr val="A82233"/>
                </a:solidFill>
              </a:rPr>
              <a:t>(</a:t>
            </a:r>
            <a:r>
              <a:rPr lang="en-US"/>
              <a:t>function () </a:t>
            </a:r>
            <a:r>
              <a:rPr b="1" lang="en-US">
                <a:solidFill>
                  <a:srgbClr val="A82233"/>
                </a:solidFill>
              </a:rPr>
              <a:t>{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	     $("#message").html("you clicked");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	</a:t>
            </a:r>
            <a:r>
              <a:rPr b="1" lang="en-US">
                <a:solidFill>
                  <a:srgbClr val="A82233"/>
                </a:solidFill>
              </a:rPr>
              <a:t>});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b="1" lang="en-US">
                <a:solidFill>
                  <a:srgbClr val="A82233"/>
                </a:solidFill>
              </a:rPr>
              <a:t>});</a:t>
            </a:r>
            <a:endParaRPr b="1">
              <a:solidFill>
                <a:srgbClr val="A82233"/>
              </a:solidFill>
            </a:endParaRPr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Or the even simpler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	$(function () {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	...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	});</a:t>
            </a:r>
            <a:endParaRPr b="1">
              <a:solidFill>
                <a:srgbClr val="A82233"/>
              </a:solidFill>
            </a:endParaRPr>
          </a:p>
        </p:txBody>
      </p:sp>
      <p:sp>
        <p:nvSpPr>
          <p:cNvPr id="418" name="Google Shape;418;p18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Loading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DOM Manipulation </a:t>
            </a:r>
            <a:endParaRPr/>
          </a:p>
        </p:txBody>
      </p:sp>
      <p:sp>
        <p:nvSpPr>
          <p:cNvPr id="424" name="Google Shape;424;p20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// pure JavaScript way</a:t>
            </a:r>
            <a:endParaRPr/>
          </a:p>
          <a:p>
            <a:pPr indent="-1270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var jsLink = document.createElement("a");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jsLink.href = "http://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www.funwebdev.com";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jsLink.innerHTML = "Visit Us";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jsLink.title = "JS";</a:t>
            </a:r>
            <a:endParaRPr/>
          </a:p>
          <a:p>
            <a:pPr indent="-1270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// jQuery version 1</a:t>
            </a:r>
            <a:endParaRPr/>
          </a:p>
          <a:p>
            <a:pPr indent="-1397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var link1 = $('&lt;a href="http://funwebdev.com" 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	 title="jQuery"&gt;Visit Us&lt;/a&gt;');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Creating Nodes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DOM Manipulation </a:t>
            </a:r>
            <a:endParaRPr/>
          </a:p>
        </p:txBody>
      </p:sp>
      <p:sp>
        <p:nvSpPr>
          <p:cNvPr id="431" name="Google Shape;431;p21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// jQuery version 2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var link2 = $('&lt;a&gt;&lt;/a&gt;');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link2.attr("href","http://funwebdev.com");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link2.attr("title","jQuery verbose");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link2.html("Visit Us");</a:t>
            </a:r>
            <a:endParaRPr/>
          </a:p>
          <a:p>
            <a:pPr indent="-1270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// version 3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$('&lt;a&gt;', {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		href: 'http://funwebdev.com',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		title: 'jQuery',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		text: 'Visit Us'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});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270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1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Creating Nodes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DOM Manipulation </a:t>
            </a:r>
            <a:endParaRPr/>
          </a:p>
        </p:txBody>
      </p:sp>
      <p:pic>
        <p:nvPicPr>
          <p:cNvPr descr="4812610005.eps" id="438" name="Google Shape;43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7108" y="1513459"/>
            <a:ext cx="5129784" cy="4599432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2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Adding DOM Elements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DOM Manipulation </a:t>
            </a:r>
            <a:endParaRPr/>
          </a:p>
        </p:txBody>
      </p:sp>
      <p:sp>
        <p:nvSpPr>
          <p:cNvPr id="445" name="Google Shape;445;p23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Wrap all elements matched by a selector within a new element using wrap().</a:t>
            </a:r>
            <a:endParaRPr/>
          </a:p>
        </p:txBody>
      </p:sp>
      <p:sp>
        <p:nvSpPr>
          <p:cNvPr id="446" name="Google Shape;446;p23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Wrapping Existing DOM in New Tags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jQuery Foundations </a:t>
            </a:r>
            <a:endParaRPr/>
          </a:p>
        </p:txBody>
      </p:sp>
      <p:pic>
        <p:nvPicPr>
          <p:cNvPr descr="4812610001.eps" id="327" name="Google Shape;32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104" y="2482723"/>
            <a:ext cx="5193792" cy="266090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popular framework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24"/>
          <p:cNvCxnSpPr/>
          <p:nvPr/>
        </p:nvCxnSpPr>
        <p:spPr>
          <a:xfrm>
            <a:off x="1763688" y="3068960"/>
            <a:ext cx="1728192" cy="1512168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2" name="Google Shape;452;p24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DOM Manipulation </a:t>
            </a:r>
            <a:endParaRPr/>
          </a:p>
        </p:txBody>
      </p:sp>
      <p:sp>
        <p:nvSpPr>
          <p:cNvPr id="453" name="Google Shape;453;p24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&lt;div class="external-links"&gt;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    &lt;div class="gallery"&gt;Uffuzi Museum&lt;/div&gt;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    &lt;div class="gallery"&gt;National Gallery&lt;/div&gt;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    &lt;div class="link-out"&gt;funwebdev.com&lt;/div&gt;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2065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Wrapping Existing DOM in New Tags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2483768" y="3284984"/>
            <a:ext cx="49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$(".gallery").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wrap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('&lt;div class="galleryLink"&gt;&lt;div&gt;');</a:t>
            </a:r>
            <a:endParaRPr/>
          </a:p>
        </p:txBody>
      </p:sp>
      <p:sp>
        <p:nvSpPr>
          <p:cNvPr id="456" name="Google Shape;456;p24"/>
          <p:cNvSpPr txBox="1"/>
          <p:nvPr/>
        </p:nvSpPr>
        <p:spPr>
          <a:xfrm>
            <a:off x="3995936" y="4077072"/>
            <a:ext cx="4953744" cy="207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class="external-links"&gt;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&lt;div class="galleryLink"&gt;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class="gallery"&gt;Uffuzi Museum&lt;/div&gt;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&lt;div class="galleryLink"&gt;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class="gallery"&gt;National Gallery&lt;/div&gt;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class="link-out"&gt;funwebdev.com&lt;/div&gt;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25"/>
          <p:cNvCxnSpPr/>
          <p:nvPr/>
        </p:nvCxnSpPr>
        <p:spPr>
          <a:xfrm>
            <a:off x="1259632" y="3068960"/>
            <a:ext cx="1728192" cy="1512168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62" name="Google Shape;462;p25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DOM Manipulation </a:t>
            </a:r>
            <a:endParaRPr/>
          </a:p>
        </p:txBody>
      </p:sp>
      <p:sp>
        <p:nvSpPr>
          <p:cNvPr id="463" name="Google Shape;463;p25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&lt;div class="external-links"&gt;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    &lt;div class="gallery"&gt;Uffuzi Museum&lt;/div&gt;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    &lt;div class="gallery"&gt;National Gallery&lt;/div&gt;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     &lt;div class="link-out"&gt;funwebdev.com&lt;/div&gt;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2065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464" name="Google Shape;464;p25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Wrapping Existing DOM in New Tags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1699005" y="2636912"/>
            <a:ext cx="74523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$(".gallery").</a:t>
            </a:r>
            <a:r>
              <a:rPr b="1" lang="en-US" sz="1800">
                <a:solidFill>
                  <a:srgbClr val="A82233"/>
                </a:solidFill>
                <a:latin typeface="Calibri"/>
                <a:ea typeface="Calibri"/>
                <a:cs typeface="Calibri"/>
                <a:sym typeface="Calibri"/>
              </a:rPr>
              <a:t>wrap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 "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class='galleryLink' title='Visit " +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A82233"/>
                </a:solidFill>
                <a:latin typeface="Calibri"/>
                <a:ea typeface="Calibri"/>
                <a:cs typeface="Calibri"/>
                <a:sym typeface="Calibri"/>
              </a:rPr>
              <a:t> $(this).html()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"'&gt;&lt;/div&gt;"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5"/>
          <p:cNvSpPr txBox="1"/>
          <p:nvPr/>
        </p:nvSpPr>
        <p:spPr>
          <a:xfrm>
            <a:off x="2771800" y="4077072"/>
            <a:ext cx="5673824" cy="228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class="external-links"&gt;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2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&lt;div class="galleryLink" title="Visit Uffuzi Museum"&gt;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&lt;div class="gallery"&gt;Uffuzi Museum&lt;/div&gt;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2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2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&lt;div class="galleryLink" title="Visit National Gallery"&gt;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&lt;div class="gallery"&gt;National Gallery&lt;/div&gt;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b="1" lang="en-US" sz="1200">
                <a:solidFill>
                  <a:srgbClr val="A82233"/>
                </a:solidFill>
                <a:latin typeface="Arial"/>
                <a:ea typeface="Arial"/>
                <a:cs typeface="Arial"/>
                <a:sym typeface="Arial"/>
              </a:rPr>
              <a:t>  &lt;/div&gt;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&lt;div class="link-out"&gt;funwebdev.com&lt;/div&gt;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6A7676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/>
          <p:nvPr>
            <p:ph type="title"/>
          </p:nvPr>
        </p:nvSpPr>
        <p:spPr>
          <a:xfrm>
            <a:off x="628649" y="365127"/>
            <a:ext cx="74454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Effects and Animation </a:t>
            </a:r>
            <a:endParaRPr/>
          </a:p>
        </p:txBody>
      </p:sp>
      <p:sp>
        <p:nvSpPr>
          <p:cNvPr id="472" name="Google Shape;472;p27"/>
          <p:cNvSpPr txBox="1"/>
          <p:nvPr>
            <p:ph idx="1" type="body"/>
          </p:nvPr>
        </p:nvSpPr>
        <p:spPr>
          <a:xfrm>
            <a:off x="628650" y="1449239"/>
            <a:ext cx="7886700" cy="4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Show() and fadeIn()</a:t>
            </a:r>
            <a:endParaRPr/>
          </a:p>
        </p:txBody>
      </p:sp>
      <p:pic>
        <p:nvPicPr>
          <p:cNvPr descr="4812610008.tif" id="473" name="Google Shape;4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4221088"/>
            <a:ext cx="7185313" cy="936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812610007.tif" id="474" name="Google Shape;47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4" y="1988840"/>
            <a:ext cx="7251613" cy="996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Effects and Animation </a:t>
            </a:r>
            <a:endParaRPr/>
          </a:p>
        </p:txBody>
      </p:sp>
      <p:sp>
        <p:nvSpPr>
          <p:cNvPr id="480" name="Google Shape;480;p28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Using slide()</a:t>
            </a:r>
            <a:endParaRPr/>
          </a:p>
        </p:txBody>
      </p:sp>
      <p:pic>
        <p:nvPicPr>
          <p:cNvPr descr="4812610009.eps" id="481" name="Google Shape;4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1412776"/>
            <a:ext cx="6347172" cy="476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Effects and Animation </a:t>
            </a:r>
            <a:endParaRPr/>
          </a:p>
        </p:txBody>
      </p:sp>
      <p:sp>
        <p:nvSpPr>
          <p:cNvPr id="487" name="Google Shape;487;p29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$("#box").</a:t>
            </a:r>
            <a:r>
              <a:rPr b="1" lang="en-US"/>
              <a:t>animate</a:t>
            </a:r>
            <a:r>
              <a:rPr lang="en-US"/>
              <a:t>({left: '495px'});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Describes a final state in CSS.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The state before defines where the animations starts.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Animate() has many parameters including:</a:t>
            </a:r>
            <a:endParaRPr/>
          </a:p>
          <a:p>
            <a:pPr indent="-342900" lvl="1" marL="804863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Duration</a:t>
            </a:r>
            <a:endParaRPr/>
          </a:p>
          <a:p>
            <a:pPr indent="-342900" lvl="1" marL="804863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Step</a:t>
            </a:r>
            <a:endParaRPr/>
          </a:p>
          <a:p>
            <a:pPr indent="-342900" lvl="1" marL="804863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Done</a:t>
            </a:r>
            <a:endParaRPr/>
          </a:p>
          <a:p>
            <a:pPr indent="-342900" lvl="1" marL="804863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…</a:t>
            </a:r>
            <a:endParaRPr/>
          </a:p>
          <a:p>
            <a:pPr indent="-23495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Raw Animation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0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Effects and Animation </a:t>
            </a:r>
            <a:endParaRPr/>
          </a:p>
        </p:txBody>
      </p:sp>
      <p:pic>
        <p:nvPicPr>
          <p:cNvPr descr="4812610010.eps" id="494" name="Google Shape;494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9999" y="1449388"/>
            <a:ext cx="4884002" cy="47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0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Raw Animation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Effects and Animation </a:t>
            </a:r>
            <a:endParaRPr/>
          </a:p>
        </p:txBody>
      </p:sp>
      <p:pic>
        <p:nvPicPr>
          <p:cNvPr descr="4812610011.eps" id="501" name="Google Shape;501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9816" y="2761615"/>
            <a:ext cx="2944368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1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Easing Functions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2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Effects and Animation </a:t>
            </a:r>
            <a:endParaRPr/>
          </a:p>
        </p:txBody>
      </p:sp>
      <p:pic>
        <p:nvPicPr>
          <p:cNvPr descr="4812610011.eps" id="508" name="Google Shape;50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9816" y="2761615"/>
            <a:ext cx="2944368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2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Easing Functions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jQuery Foundations </a:t>
            </a:r>
            <a:endParaRPr/>
          </a:p>
        </p:txBody>
      </p:sp>
      <p:sp>
        <p:nvSpPr>
          <p:cNvPr id="334" name="Google Shape;334;p5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Use a Content Delivery Network (CDN)</a:t>
            </a:r>
            <a:endParaRPr/>
          </a:p>
          <a:p>
            <a:pPr indent="-12065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&lt;script src="</a:t>
            </a:r>
            <a:r>
              <a:rPr b="1" lang="en-US">
                <a:solidFill>
                  <a:srgbClr val="A82233"/>
                </a:solidFill>
              </a:rPr>
              <a:t>http://code.jquery.com/jquery-3.1.0.min.js</a:t>
            </a:r>
            <a:r>
              <a:rPr lang="en-US"/>
              <a:t>"&gt;</a:t>
            </a:r>
            <a:br>
              <a:rPr lang="en-US"/>
            </a:br>
            <a:r>
              <a:rPr lang="en-US"/>
              <a:t>&lt;/script&gt;</a:t>
            </a:r>
            <a:endParaRPr/>
          </a:p>
          <a:p>
            <a:pPr indent="-12065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Use a failsafe in case the CDN is down</a:t>
            </a:r>
            <a:endParaRPr/>
          </a:p>
        </p:txBody>
      </p:sp>
      <p:sp>
        <p:nvSpPr>
          <p:cNvPr id="335" name="Google Shape;335;p5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Including jQuery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jQuery Foundations </a:t>
            </a:r>
            <a:endParaRPr/>
          </a:p>
        </p:txBody>
      </p:sp>
      <p:sp>
        <p:nvSpPr>
          <p:cNvPr id="341" name="Google Shape;341;p6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Remember getElementByID()…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The power of jQuery resides in the function named </a:t>
            </a:r>
            <a:r>
              <a:rPr b="1" lang="en-US">
                <a:solidFill>
                  <a:srgbClr val="A82233"/>
                </a:solidFill>
              </a:rPr>
              <a:t>jQuery()</a:t>
            </a:r>
            <a:r>
              <a:rPr lang="en-US"/>
              <a:t>.  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There’s also an alias for this function named </a:t>
            </a:r>
            <a:r>
              <a:rPr b="1" lang="en-US">
                <a:solidFill>
                  <a:srgbClr val="A82233"/>
                </a:solidFill>
              </a:rPr>
              <a:t>$() 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 You can combine CSS selectors with the $()  notation to select DOM objects that match CSS attributes</a:t>
            </a:r>
            <a:endParaRPr/>
          </a:p>
        </p:txBody>
      </p:sp>
      <p:sp>
        <p:nvSpPr>
          <p:cNvPr id="342" name="Google Shape;342;p6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jQuery Selector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jQuery Foundations </a:t>
            </a:r>
            <a:endParaRPr/>
          </a:p>
        </p:txBody>
      </p:sp>
      <p:sp>
        <p:nvSpPr>
          <p:cNvPr id="348" name="Google Shape;348;p7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/* selecting using regular JavaScript */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var node = document.getElementById("here"); </a:t>
            </a:r>
            <a:br>
              <a:rPr lang="en-US"/>
            </a:br>
            <a:r>
              <a:rPr lang="en-US"/>
              <a:t>var link = document.querySelectorAll("ul li");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/>
              <a:t>/* equivalent selection using jQuery */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>
                <a:solidFill>
                  <a:srgbClr val="A82233"/>
                </a:solidFill>
              </a:rPr>
              <a:t>var node = $("#here");</a:t>
            </a:r>
            <a:endParaRPr>
              <a:solidFill>
                <a:srgbClr val="A82233"/>
              </a:solidFill>
            </a:endParaRPr>
          </a:p>
          <a:p>
            <a:pPr indent="-228600" lvl="0" marL="2286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>
                <a:solidFill>
                  <a:srgbClr val="A82233"/>
                </a:solidFill>
              </a:rPr>
              <a:t>var link = $("ul li");</a:t>
            </a:r>
            <a:endParaRPr>
              <a:solidFill>
                <a:srgbClr val="A82233"/>
              </a:solidFill>
            </a:endParaRPr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 The </a:t>
            </a:r>
            <a:r>
              <a:rPr b="1" lang="en-US"/>
              <a:t>$()</a:t>
            </a:r>
            <a:r>
              <a:rPr lang="en-US"/>
              <a:t>  function always returns a set of results</a:t>
            </a:r>
            <a:endParaRPr>
              <a:solidFill>
                <a:srgbClr val="A82233"/>
              </a:solidFill>
            </a:endParaRPr>
          </a:p>
        </p:txBody>
      </p:sp>
      <p:sp>
        <p:nvSpPr>
          <p:cNvPr id="349" name="Google Shape;349;p7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jQuery Selector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jQuery Foundations </a:t>
            </a:r>
            <a:endParaRPr/>
          </a:p>
        </p:txBody>
      </p:sp>
      <p:sp>
        <p:nvSpPr>
          <p:cNvPr id="355" name="Google Shape;355;p8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>
                <a:solidFill>
                  <a:srgbClr val="A82233"/>
                </a:solidFill>
              </a:rPr>
              <a:t>$("*")</a:t>
            </a:r>
            <a:r>
              <a:rPr lang="en-US"/>
              <a:t>—Universal selector matches all elements (and is slow).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>
                <a:solidFill>
                  <a:srgbClr val="A82233"/>
                </a:solidFill>
              </a:rPr>
              <a:t>$("tag")</a:t>
            </a:r>
            <a:r>
              <a:rPr lang="en-US"/>
              <a:t>—Element selector matches all elements with the given element name.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>
                <a:solidFill>
                  <a:srgbClr val="A82233"/>
                </a:solidFill>
              </a:rPr>
              <a:t>$(".class")</a:t>
            </a:r>
            <a:r>
              <a:rPr lang="en-US"/>
              <a:t>—Class selector matches all elements with the given CSS class.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>
                <a:solidFill>
                  <a:srgbClr val="A82233"/>
                </a:solidFill>
              </a:rPr>
              <a:t>$("#id")</a:t>
            </a:r>
            <a:r>
              <a:rPr lang="en-US"/>
              <a:t>—Id selector matches all elements with a given HTML id attribute.</a:t>
            </a:r>
            <a:endParaRPr>
              <a:solidFill>
                <a:srgbClr val="A82233"/>
              </a:solidFill>
            </a:endParaRPr>
          </a:p>
        </p:txBody>
      </p:sp>
      <p:sp>
        <p:nvSpPr>
          <p:cNvPr id="356" name="Google Shape;356;p8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Basic Selectors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jQuery Foundations </a:t>
            </a:r>
            <a:endParaRPr/>
          </a:p>
        </p:txBody>
      </p:sp>
      <p:pic>
        <p:nvPicPr>
          <p:cNvPr descr="4812610002.eps" id="362" name="Google Shape;36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092" y="2016379"/>
            <a:ext cx="5385816" cy="359359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9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Some examples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jQuery Foundations </a:t>
            </a:r>
            <a:endParaRPr/>
          </a:p>
        </p:txBody>
      </p:sp>
      <p:sp>
        <p:nvSpPr>
          <p:cNvPr id="369" name="Google Shape;369;p10"/>
          <p:cNvSpPr txBox="1"/>
          <p:nvPr>
            <p:ph idx="1" type="body"/>
          </p:nvPr>
        </p:nvSpPr>
        <p:spPr>
          <a:xfrm>
            <a:off x="628650" y="1449239"/>
            <a:ext cx="7886700" cy="4727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Attribute Selector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Pseudo-Element Selector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Contextual Selector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jQuery Filters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/>
              <a:t>Form Selectors</a:t>
            </a:r>
            <a:endParaRPr/>
          </a:p>
        </p:txBody>
      </p:sp>
      <p:sp>
        <p:nvSpPr>
          <p:cNvPr id="370" name="Google Shape;370;p10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Advanced Selectors (Go back to Chapter 4 in CSS for a refresher)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"/>
          <p:cNvSpPr txBox="1"/>
          <p:nvPr>
            <p:ph type="title"/>
          </p:nvPr>
        </p:nvSpPr>
        <p:spPr>
          <a:xfrm>
            <a:off x="628649" y="365127"/>
            <a:ext cx="7445353" cy="62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jQuery Foundations </a:t>
            </a:r>
            <a:endParaRPr/>
          </a:p>
        </p:txBody>
      </p:sp>
      <p:pic>
        <p:nvPicPr>
          <p:cNvPr descr="4812610003.eps" id="376" name="Google Shape;37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420" y="2830195"/>
            <a:ext cx="4709160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1"/>
          <p:cNvSpPr txBox="1"/>
          <p:nvPr>
            <p:ph idx="1" type="body"/>
          </p:nvPr>
        </p:nvSpPr>
        <p:spPr>
          <a:xfrm>
            <a:off x="0" y="8382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7676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jQuery's content filter selection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mwood PowerPoint Template">
  <a:themeElements>
    <a:clrScheme name="Custom 300">
      <a:dk1>
        <a:srgbClr val="3E3D3F"/>
      </a:dk1>
      <a:lt1>
        <a:srgbClr val="FFFFFF"/>
      </a:lt1>
      <a:dk2>
        <a:srgbClr val="04488E"/>
      </a:dk2>
      <a:lt2>
        <a:srgbClr val="FFFFFF"/>
      </a:lt2>
      <a:accent1>
        <a:srgbClr val="04488E"/>
      </a:accent1>
      <a:accent2>
        <a:srgbClr val="82BC00"/>
      </a:accent2>
      <a:accent3>
        <a:srgbClr val="909C9C"/>
      </a:accent3>
      <a:accent4>
        <a:srgbClr val="B52372"/>
      </a:accent4>
      <a:accent5>
        <a:srgbClr val="B7D775"/>
      </a:accent5>
      <a:accent6>
        <a:srgbClr val="C4CACA"/>
      </a:accent6>
      <a:hlink>
        <a:srgbClr val="D983A6"/>
      </a:hlink>
      <a:folHlink>
        <a:srgbClr val="3E3D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2014-01-14T22:57:40Z</dcterms:created>
  <dc:creator>Randy Connolly and Ricardo Hoar</dc:creator>
</cp:coreProperties>
</file>