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1" r:id="rId2"/>
    <p:sldId id="282" r:id="rId3"/>
    <p:sldId id="288" r:id="rId4"/>
    <p:sldId id="256" r:id="rId5"/>
    <p:sldId id="257" r:id="rId6"/>
    <p:sldId id="258" r:id="rId7"/>
    <p:sldId id="259" r:id="rId8"/>
    <p:sldId id="260" r:id="rId9"/>
    <p:sldId id="261" r:id="rId10"/>
    <p:sldId id="272" r:id="rId11"/>
    <p:sldId id="262" r:id="rId12"/>
    <p:sldId id="263" r:id="rId13"/>
    <p:sldId id="265" r:id="rId14"/>
    <p:sldId id="266" r:id="rId15"/>
    <p:sldId id="273" r:id="rId16"/>
    <p:sldId id="267" r:id="rId17"/>
    <p:sldId id="268" r:id="rId18"/>
    <p:sldId id="269" r:id="rId19"/>
    <p:sldId id="270" r:id="rId20"/>
    <p:sldId id="271" r:id="rId21"/>
    <p:sldId id="274" r:id="rId22"/>
    <p:sldId id="275" r:id="rId23"/>
    <p:sldId id="276" r:id="rId24"/>
    <p:sldId id="301" r:id="rId25"/>
    <p:sldId id="277" r:id="rId26"/>
    <p:sldId id="302" r:id="rId27"/>
    <p:sldId id="278" r:id="rId28"/>
    <p:sldId id="279" r:id="rId29"/>
    <p:sldId id="280" r:id="rId30"/>
    <p:sldId id="284" r:id="rId31"/>
    <p:sldId id="283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D43F0-F8DB-4BF9-A605-D9C7EE817B54}" v="5" dt="2024-04-03T00:50:46.6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6" autoAdjust="0"/>
    <p:restoredTop sz="92978"/>
  </p:normalViewPr>
  <p:slideViewPr>
    <p:cSldViewPr>
      <p:cViewPr varScale="1">
        <p:scale>
          <a:sx n="76" d="100"/>
          <a:sy n="76" d="100"/>
        </p:scale>
        <p:origin x="106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4T12:10:25.72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4509 13322 24575,'-27'38'0,"-1"-1"0,1 1 0,-6 9 0,5-8 0,3-11 0,18-20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4E64-AAE1-463B-8038-C986A5A62C4A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A07F3-167C-48FC-B810-16D1A3F58E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23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A07F3-167C-48FC-B810-16D1A3F58EE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11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6B0E-1E83-4139-AA4B-9C91A79554CE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B787-8D65-4C18-A2E3-51CC2779474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46.bin"/><Relationship Id="rId21" Type="http://schemas.openxmlformats.org/officeDocument/2006/relationships/image" Target="../media/image9.emf"/><Relationship Id="rId34" Type="http://schemas.openxmlformats.org/officeDocument/2006/relationships/oleObject" Target="../embeddings/oleObject52.bin"/><Relationship Id="rId42" Type="http://schemas.openxmlformats.org/officeDocument/2006/relationships/image" Target="../media/image15.emf"/><Relationship Id="rId47" Type="http://schemas.openxmlformats.org/officeDocument/2006/relationships/oleObject" Target="../embeddings/oleObject62.bin"/><Relationship Id="rId50" Type="http://schemas.openxmlformats.org/officeDocument/2006/relationships/oleObject" Target="../embeddings/oleObject65.bin"/><Relationship Id="rId55" Type="http://schemas.openxmlformats.org/officeDocument/2006/relationships/oleObject" Target="../embeddings/oleObject70.bin"/><Relationship Id="rId63" Type="http://schemas.openxmlformats.org/officeDocument/2006/relationships/oleObject" Target="../embeddings/oleObject78.bin"/><Relationship Id="rId7" Type="http://schemas.openxmlformats.org/officeDocument/2006/relationships/image" Target="../media/image3.e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1.bin"/><Relationship Id="rId29" Type="http://schemas.openxmlformats.org/officeDocument/2006/relationships/oleObject" Target="../embeddings/oleObject48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45.bin"/><Relationship Id="rId32" Type="http://schemas.openxmlformats.org/officeDocument/2006/relationships/oleObject" Target="../embeddings/oleObject51.bin"/><Relationship Id="rId37" Type="http://schemas.openxmlformats.org/officeDocument/2006/relationships/oleObject" Target="../embeddings/oleObject54.bin"/><Relationship Id="rId40" Type="http://schemas.openxmlformats.org/officeDocument/2006/relationships/oleObject" Target="../embeddings/oleObject57.bin"/><Relationship Id="rId45" Type="http://schemas.openxmlformats.org/officeDocument/2006/relationships/oleObject" Target="../embeddings/oleObject60.bin"/><Relationship Id="rId53" Type="http://schemas.openxmlformats.org/officeDocument/2006/relationships/oleObject" Target="../embeddings/oleObject68.bin"/><Relationship Id="rId58" Type="http://schemas.openxmlformats.org/officeDocument/2006/relationships/oleObject" Target="../embeddings/oleObject73.bin"/><Relationship Id="rId66" Type="http://schemas.openxmlformats.org/officeDocument/2006/relationships/oleObject" Target="../embeddings/oleObject81.bin"/><Relationship Id="rId5" Type="http://schemas.openxmlformats.org/officeDocument/2006/relationships/image" Target="../media/image2.emf"/><Relationship Id="rId61" Type="http://schemas.openxmlformats.org/officeDocument/2006/relationships/oleObject" Target="../embeddings/oleObject76.bin"/><Relationship Id="rId19" Type="http://schemas.openxmlformats.org/officeDocument/2006/relationships/image" Target="../media/image8.emf"/><Relationship Id="rId14" Type="http://schemas.openxmlformats.org/officeDocument/2006/relationships/oleObject" Target="../embeddings/oleObject39.bin"/><Relationship Id="rId22" Type="http://schemas.openxmlformats.org/officeDocument/2006/relationships/oleObject" Target="../embeddings/oleObject44.bin"/><Relationship Id="rId27" Type="http://schemas.openxmlformats.org/officeDocument/2006/relationships/image" Target="../media/image12.emf"/><Relationship Id="rId30" Type="http://schemas.openxmlformats.org/officeDocument/2006/relationships/oleObject" Target="../embeddings/oleObject49.bin"/><Relationship Id="rId35" Type="http://schemas.openxmlformats.org/officeDocument/2006/relationships/image" Target="../media/image14.emf"/><Relationship Id="rId43" Type="http://schemas.openxmlformats.org/officeDocument/2006/relationships/oleObject" Target="../embeddings/oleObject59.bin"/><Relationship Id="rId48" Type="http://schemas.openxmlformats.org/officeDocument/2006/relationships/oleObject" Target="../embeddings/oleObject63.bin"/><Relationship Id="rId56" Type="http://schemas.openxmlformats.org/officeDocument/2006/relationships/oleObject" Target="../embeddings/oleObject71.bin"/><Relationship Id="rId64" Type="http://schemas.openxmlformats.org/officeDocument/2006/relationships/oleObject" Target="../embeddings/oleObject79.bin"/><Relationship Id="rId8" Type="http://schemas.openxmlformats.org/officeDocument/2006/relationships/oleObject" Target="../embeddings/oleObject36.bin"/><Relationship Id="rId51" Type="http://schemas.openxmlformats.org/officeDocument/2006/relationships/oleObject" Target="../embeddings/oleObject66.bin"/><Relationship Id="rId3" Type="http://schemas.openxmlformats.org/officeDocument/2006/relationships/image" Target="../media/image1.e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7.emf"/><Relationship Id="rId25" Type="http://schemas.openxmlformats.org/officeDocument/2006/relationships/image" Target="../media/image11.emf"/><Relationship Id="rId33" Type="http://schemas.openxmlformats.org/officeDocument/2006/relationships/image" Target="../media/image13.emf"/><Relationship Id="rId38" Type="http://schemas.openxmlformats.org/officeDocument/2006/relationships/oleObject" Target="../embeddings/oleObject55.bin"/><Relationship Id="rId46" Type="http://schemas.openxmlformats.org/officeDocument/2006/relationships/oleObject" Target="../embeddings/oleObject61.bin"/><Relationship Id="rId59" Type="http://schemas.openxmlformats.org/officeDocument/2006/relationships/oleObject" Target="../embeddings/oleObject74.bin"/><Relationship Id="rId20" Type="http://schemas.openxmlformats.org/officeDocument/2006/relationships/oleObject" Target="../embeddings/oleObject43.bin"/><Relationship Id="rId41" Type="http://schemas.openxmlformats.org/officeDocument/2006/relationships/oleObject" Target="../embeddings/oleObject58.bin"/><Relationship Id="rId54" Type="http://schemas.openxmlformats.org/officeDocument/2006/relationships/oleObject" Target="../embeddings/oleObject69.bin"/><Relationship Id="rId6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image" Target="../media/image10.emf"/><Relationship Id="rId28" Type="http://schemas.openxmlformats.org/officeDocument/2006/relationships/oleObject" Target="../embeddings/oleObject47.bin"/><Relationship Id="rId36" Type="http://schemas.openxmlformats.org/officeDocument/2006/relationships/oleObject" Target="../embeddings/oleObject53.bin"/><Relationship Id="rId49" Type="http://schemas.openxmlformats.org/officeDocument/2006/relationships/oleObject" Target="../embeddings/oleObject64.bin"/><Relationship Id="rId57" Type="http://schemas.openxmlformats.org/officeDocument/2006/relationships/oleObject" Target="../embeddings/oleObject72.bin"/><Relationship Id="rId10" Type="http://schemas.openxmlformats.org/officeDocument/2006/relationships/oleObject" Target="../embeddings/oleObject37.bin"/><Relationship Id="rId31" Type="http://schemas.openxmlformats.org/officeDocument/2006/relationships/oleObject" Target="../embeddings/oleObject50.bin"/><Relationship Id="rId44" Type="http://schemas.openxmlformats.org/officeDocument/2006/relationships/image" Target="../media/image16.emf"/><Relationship Id="rId52" Type="http://schemas.openxmlformats.org/officeDocument/2006/relationships/oleObject" Target="../embeddings/oleObject67.bin"/><Relationship Id="rId60" Type="http://schemas.openxmlformats.org/officeDocument/2006/relationships/oleObject" Target="../embeddings/oleObject75.bin"/><Relationship Id="rId65" Type="http://schemas.openxmlformats.org/officeDocument/2006/relationships/oleObject" Target="../embeddings/oleObject80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.emf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42.bin"/><Relationship Id="rId39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8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87.bin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.emf"/><Relationship Id="rId5" Type="http://schemas.openxmlformats.org/officeDocument/2006/relationships/image" Target="../media/image2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8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94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7.emf"/><Relationship Id="rId5" Type="http://schemas.openxmlformats.org/officeDocument/2006/relationships/image" Target="../media/image2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9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9.emf"/><Relationship Id="rId18" Type="http://schemas.openxmlformats.org/officeDocument/2006/relationships/customXml" Target="../ink/ink1.xml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7.emf"/><Relationship Id="rId2" Type="http://schemas.openxmlformats.org/officeDocument/2006/relationships/oleObject" Target="../embeddings/oleObject96.bin"/><Relationship Id="rId16" Type="http://schemas.openxmlformats.org/officeDocument/2006/relationships/oleObject" Target="../embeddings/oleObject103.bin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8.emf"/><Relationship Id="rId5" Type="http://schemas.openxmlformats.org/officeDocument/2006/relationships/image" Target="../media/image3.emf"/><Relationship Id="rId15" Type="http://schemas.openxmlformats.org/officeDocument/2006/relationships/image" Target="../media/image1.e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10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8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7.emf"/><Relationship Id="rId5" Type="http://schemas.openxmlformats.org/officeDocument/2006/relationships/image" Target="../media/image2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.emf"/><Relationship Id="rId2" Type="http://schemas.openxmlformats.org/officeDocument/2006/relationships/oleObject" Target="../embeddings/oleObject104.bin"/><Relationship Id="rId16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2.e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29.bin"/><Relationship Id="rId21" Type="http://schemas.openxmlformats.org/officeDocument/2006/relationships/oleObject" Target="../embeddings/oleObject124.bin"/><Relationship Id="rId42" Type="http://schemas.openxmlformats.org/officeDocument/2006/relationships/oleObject" Target="../embeddings/oleObject144.bin"/><Relationship Id="rId47" Type="http://schemas.openxmlformats.org/officeDocument/2006/relationships/oleObject" Target="../embeddings/oleObject149.bin"/><Relationship Id="rId63" Type="http://schemas.openxmlformats.org/officeDocument/2006/relationships/image" Target="../media/image25.emf"/><Relationship Id="rId68" Type="http://schemas.openxmlformats.org/officeDocument/2006/relationships/oleObject" Target="../embeddings/oleObject168.bin"/><Relationship Id="rId84" Type="http://schemas.openxmlformats.org/officeDocument/2006/relationships/oleObject" Target="../embeddings/oleObject184.bin"/><Relationship Id="rId89" Type="http://schemas.openxmlformats.org/officeDocument/2006/relationships/oleObject" Target="../embeddings/oleObject189.bin"/><Relationship Id="rId16" Type="http://schemas.openxmlformats.org/officeDocument/2006/relationships/oleObject" Target="../embeddings/oleObject121.bin"/><Relationship Id="rId11" Type="http://schemas.openxmlformats.org/officeDocument/2006/relationships/image" Target="../media/image10.emf"/><Relationship Id="rId32" Type="http://schemas.openxmlformats.org/officeDocument/2006/relationships/oleObject" Target="../embeddings/oleObject134.bin"/><Relationship Id="rId37" Type="http://schemas.openxmlformats.org/officeDocument/2006/relationships/oleObject" Target="../embeddings/oleObject139.bin"/><Relationship Id="rId53" Type="http://schemas.openxmlformats.org/officeDocument/2006/relationships/oleObject" Target="../embeddings/oleObject155.bin"/><Relationship Id="rId58" Type="http://schemas.openxmlformats.org/officeDocument/2006/relationships/image" Target="../media/image24.emf"/><Relationship Id="rId74" Type="http://schemas.openxmlformats.org/officeDocument/2006/relationships/oleObject" Target="../embeddings/oleObject174.bin"/><Relationship Id="rId79" Type="http://schemas.openxmlformats.org/officeDocument/2006/relationships/oleObject" Target="../embeddings/oleObject179.bin"/><Relationship Id="rId5" Type="http://schemas.openxmlformats.org/officeDocument/2006/relationships/image" Target="../media/image6.emf"/><Relationship Id="rId90" Type="http://schemas.openxmlformats.org/officeDocument/2006/relationships/oleObject" Target="../embeddings/oleObject190.bin"/><Relationship Id="rId22" Type="http://schemas.openxmlformats.org/officeDocument/2006/relationships/oleObject" Target="../embeddings/oleObject125.bin"/><Relationship Id="rId27" Type="http://schemas.openxmlformats.org/officeDocument/2006/relationships/oleObject" Target="../embeddings/oleObject130.bin"/><Relationship Id="rId43" Type="http://schemas.openxmlformats.org/officeDocument/2006/relationships/oleObject" Target="../embeddings/oleObject145.bin"/><Relationship Id="rId48" Type="http://schemas.openxmlformats.org/officeDocument/2006/relationships/oleObject" Target="../embeddings/oleObject150.bin"/><Relationship Id="rId64" Type="http://schemas.openxmlformats.org/officeDocument/2006/relationships/oleObject" Target="../embeddings/oleObject164.bin"/><Relationship Id="rId69" Type="http://schemas.openxmlformats.org/officeDocument/2006/relationships/oleObject" Target="../embeddings/oleObject169.bin"/><Relationship Id="rId8" Type="http://schemas.openxmlformats.org/officeDocument/2006/relationships/oleObject" Target="../embeddings/oleObject117.bin"/><Relationship Id="rId51" Type="http://schemas.openxmlformats.org/officeDocument/2006/relationships/oleObject" Target="../embeddings/oleObject153.bin"/><Relationship Id="rId72" Type="http://schemas.openxmlformats.org/officeDocument/2006/relationships/oleObject" Target="../embeddings/oleObject172.bin"/><Relationship Id="rId80" Type="http://schemas.openxmlformats.org/officeDocument/2006/relationships/oleObject" Target="../embeddings/oleObject180.bin"/><Relationship Id="rId85" Type="http://schemas.openxmlformats.org/officeDocument/2006/relationships/oleObject" Target="../embeddings/oleObject185.bin"/><Relationship Id="rId93" Type="http://schemas.openxmlformats.org/officeDocument/2006/relationships/oleObject" Target="../embeddings/oleObject193.bin"/><Relationship Id="rId3" Type="http://schemas.openxmlformats.org/officeDocument/2006/relationships/image" Target="../media/image5.emf"/><Relationship Id="rId12" Type="http://schemas.openxmlformats.org/officeDocument/2006/relationships/oleObject" Target="../embeddings/oleObject119.bin"/><Relationship Id="rId17" Type="http://schemas.openxmlformats.org/officeDocument/2006/relationships/oleObject" Target="../embeddings/oleObject122.bin"/><Relationship Id="rId25" Type="http://schemas.openxmlformats.org/officeDocument/2006/relationships/oleObject" Target="../embeddings/oleObject128.bin"/><Relationship Id="rId33" Type="http://schemas.openxmlformats.org/officeDocument/2006/relationships/oleObject" Target="../embeddings/oleObject135.bin"/><Relationship Id="rId38" Type="http://schemas.openxmlformats.org/officeDocument/2006/relationships/oleObject" Target="../embeddings/oleObject140.bin"/><Relationship Id="rId46" Type="http://schemas.openxmlformats.org/officeDocument/2006/relationships/oleObject" Target="../embeddings/oleObject148.bin"/><Relationship Id="rId59" Type="http://schemas.openxmlformats.org/officeDocument/2006/relationships/oleObject" Target="../embeddings/oleObject160.bin"/><Relationship Id="rId67" Type="http://schemas.openxmlformats.org/officeDocument/2006/relationships/oleObject" Target="../embeddings/oleObject167.bin"/><Relationship Id="rId20" Type="http://schemas.openxmlformats.org/officeDocument/2006/relationships/image" Target="../media/image22.emf"/><Relationship Id="rId41" Type="http://schemas.openxmlformats.org/officeDocument/2006/relationships/oleObject" Target="../embeddings/oleObject143.bin"/><Relationship Id="rId54" Type="http://schemas.openxmlformats.org/officeDocument/2006/relationships/oleObject" Target="../embeddings/oleObject156.bin"/><Relationship Id="rId62" Type="http://schemas.openxmlformats.org/officeDocument/2006/relationships/oleObject" Target="../embeddings/oleObject163.bin"/><Relationship Id="rId70" Type="http://schemas.openxmlformats.org/officeDocument/2006/relationships/oleObject" Target="../embeddings/oleObject170.bin"/><Relationship Id="rId75" Type="http://schemas.openxmlformats.org/officeDocument/2006/relationships/oleObject" Target="../embeddings/oleObject175.bin"/><Relationship Id="rId83" Type="http://schemas.openxmlformats.org/officeDocument/2006/relationships/oleObject" Target="../embeddings/oleObject183.bin"/><Relationship Id="rId88" Type="http://schemas.openxmlformats.org/officeDocument/2006/relationships/oleObject" Target="../embeddings/oleObject188.bin"/><Relationship Id="rId91" Type="http://schemas.openxmlformats.org/officeDocument/2006/relationships/oleObject" Target="../embeddings/oleObject19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6.bin"/><Relationship Id="rId15" Type="http://schemas.openxmlformats.org/officeDocument/2006/relationships/image" Target="../media/image12.emf"/><Relationship Id="rId23" Type="http://schemas.openxmlformats.org/officeDocument/2006/relationships/oleObject" Target="../embeddings/oleObject126.bin"/><Relationship Id="rId28" Type="http://schemas.openxmlformats.org/officeDocument/2006/relationships/oleObject" Target="../embeddings/oleObject131.bin"/><Relationship Id="rId36" Type="http://schemas.openxmlformats.org/officeDocument/2006/relationships/oleObject" Target="../embeddings/oleObject138.bin"/><Relationship Id="rId49" Type="http://schemas.openxmlformats.org/officeDocument/2006/relationships/oleObject" Target="../embeddings/oleObject151.bin"/><Relationship Id="rId57" Type="http://schemas.openxmlformats.org/officeDocument/2006/relationships/oleObject" Target="../embeddings/oleObject159.bin"/><Relationship Id="rId10" Type="http://schemas.openxmlformats.org/officeDocument/2006/relationships/oleObject" Target="../embeddings/oleObject118.bin"/><Relationship Id="rId31" Type="http://schemas.openxmlformats.org/officeDocument/2006/relationships/image" Target="../media/image23.emf"/><Relationship Id="rId44" Type="http://schemas.openxmlformats.org/officeDocument/2006/relationships/oleObject" Target="../embeddings/oleObject146.bin"/><Relationship Id="rId52" Type="http://schemas.openxmlformats.org/officeDocument/2006/relationships/oleObject" Target="../embeddings/oleObject154.bin"/><Relationship Id="rId60" Type="http://schemas.openxmlformats.org/officeDocument/2006/relationships/oleObject" Target="../embeddings/oleObject161.bin"/><Relationship Id="rId65" Type="http://schemas.openxmlformats.org/officeDocument/2006/relationships/oleObject" Target="../embeddings/oleObject165.bin"/><Relationship Id="rId73" Type="http://schemas.openxmlformats.org/officeDocument/2006/relationships/oleObject" Target="../embeddings/oleObject173.bin"/><Relationship Id="rId78" Type="http://schemas.openxmlformats.org/officeDocument/2006/relationships/oleObject" Target="../embeddings/oleObject178.bin"/><Relationship Id="rId81" Type="http://schemas.openxmlformats.org/officeDocument/2006/relationships/oleObject" Target="../embeddings/oleObject181.bin"/><Relationship Id="rId86" Type="http://schemas.openxmlformats.org/officeDocument/2006/relationships/oleObject" Target="../embeddings/oleObject186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4.emf"/><Relationship Id="rId13" Type="http://schemas.openxmlformats.org/officeDocument/2006/relationships/image" Target="../media/image20.emf"/><Relationship Id="rId18" Type="http://schemas.openxmlformats.org/officeDocument/2006/relationships/image" Target="../media/image21.emf"/><Relationship Id="rId39" Type="http://schemas.openxmlformats.org/officeDocument/2006/relationships/oleObject" Target="../embeddings/oleObject141.bin"/><Relationship Id="rId34" Type="http://schemas.openxmlformats.org/officeDocument/2006/relationships/oleObject" Target="../embeddings/oleObject136.bin"/><Relationship Id="rId50" Type="http://schemas.openxmlformats.org/officeDocument/2006/relationships/oleObject" Target="../embeddings/oleObject152.bin"/><Relationship Id="rId55" Type="http://schemas.openxmlformats.org/officeDocument/2006/relationships/oleObject" Target="../embeddings/oleObject157.bin"/><Relationship Id="rId76" Type="http://schemas.openxmlformats.org/officeDocument/2006/relationships/oleObject" Target="../embeddings/oleObject176.bin"/><Relationship Id="rId7" Type="http://schemas.openxmlformats.org/officeDocument/2006/relationships/image" Target="../media/image3.emf"/><Relationship Id="rId71" Type="http://schemas.openxmlformats.org/officeDocument/2006/relationships/oleObject" Target="../embeddings/oleObject171.bin"/><Relationship Id="rId92" Type="http://schemas.openxmlformats.org/officeDocument/2006/relationships/oleObject" Target="../embeddings/oleObject192.bin"/><Relationship Id="rId2" Type="http://schemas.openxmlformats.org/officeDocument/2006/relationships/oleObject" Target="../embeddings/oleObject114.bin"/><Relationship Id="rId29" Type="http://schemas.openxmlformats.org/officeDocument/2006/relationships/oleObject" Target="../embeddings/oleObject132.bin"/><Relationship Id="rId24" Type="http://schemas.openxmlformats.org/officeDocument/2006/relationships/oleObject" Target="../embeddings/oleObject127.bin"/><Relationship Id="rId40" Type="http://schemas.openxmlformats.org/officeDocument/2006/relationships/oleObject" Target="../embeddings/oleObject142.bin"/><Relationship Id="rId45" Type="http://schemas.openxmlformats.org/officeDocument/2006/relationships/oleObject" Target="../embeddings/oleObject147.bin"/><Relationship Id="rId66" Type="http://schemas.openxmlformats.org/officeDocument/2006/relationships/oleObject" Target="../embeddings/oleObject166.bin"/><Relationship Id="rId87" Type="http://schemas.openxmlformats.org/officeDocument/2006/relationships/oleObject" Target="../embeddings/oleObject187.bin"/><Relationship Id="rId61" Type="http://schemas.openxmlformats.org/officeDocument/2006/relationships/oleObject" Target="../embeddings/oleObject162.bin"/><Relationship Id="rId82" Type="http://schemas.openxmlformats.org/officeDocument/2006/relationships/oleObject" Target="../embeddings/oleObject182.bin"/><Relationship Id="rId19" Type="http://schemas.openxmlformats.org/officeDocument/2006/relationships/oleObject" Target="../embeddings/oleObject123.bin"/><Relationship Id="rId14" Type="http://schemas.openxmlformats.org/officeDocument/2006/relationships/oleObject" Target="../embeddings/oleObject120.bin"/><Relationship Id="rId30" Type="http://schemas.openxmlformats.org/officeDocument/2006/relationships/oleObject" Target="../embeddings/oleObject133.bin"/><Relationship Id="rId35" Type="http://schemas.openxmlformats.org/officeDocument/2006/relationships/oleObject" Target="../embeddings/oleObject137.bin"/><Relationship Id="rId56" Type="http://schemas.openxmlformats.org/officeDocument/2006/relationships/oleObject" Target="../embeddings/oleObject158.bin"/><Relationship Id="rId77" Type="http://schemas.openxmlformats.org/officeDocument/2006/relationships/oleObject" Target="../embeddings/oleObject1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18.emf"/><Relationship Id="rId18" Type="http://schemas.openxmlformats.org/officeDocument/2006/relationships/image" Target="../media/image19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197.bin"/><Relationship Id="rId17" Type="http://schemas.openxmlformats.org/officeDocument/2006/relationships/oleObject" Target="../embeddings/oleObject200.bin"/><Relationship Id="rId2" Type="http://schemas.openxmlformats.org/officeDocument/2006/relationships/oleObject" Target="../embeddings/oleObject112.bin"/><Relationship Id="rId16" Type="http://schemas.openxmlformats.org/officeDocument/2006/relationships/oleObject" Target="../embeddings/oleObject1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7.emf"/><Relationship Id="rId5" Type="http://schemas.openxmlformats.org/officeDocument/2006/relationships/image" Target="../media/image2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196.bin"/><Relationship Id="rId19" Type="http://schemas.openxmlformats.org/officeDocument/2006/relationships/oleObject" Target="../embeddings/oleObject201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19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.emf"/><Relationship Id="rId2" Type="http://schemas.openxmlformats.org/officeDocument/2006/relationships/oleObject" Target="../embeddings/oleObject104.bin"/><Relationship Id="rId16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2.e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oleObject" Target="../embeddings/oleObject208.bin"/><Relationship Id="rId18" Type="http://schemas.openxmlformats.org/officeDocument/2006/relationships/oleObject" Target="../embeddings/oleObject211.bin"/><Relationship Id="rId3" Type="http://schemas.openxmlformats.org/officeDocument/2006/relationships/image" Target="../media/image3.emf"/><Relationship Id="rId21" Type="http://schemas.openxmlformats.org/officeDocument/2006/relationships/image" Target="../media/image26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1.emf"/><Relationship Id="rId2" Type="http://schemas.openxmlformats.org/officeDocument/2006/relationships/oleObject" Target="../embeddings/oleObject202.bin"/><Relationship Id="rId16" Type="http://schemas.openxmlformats.org/officeDocument/2006/relationships/oleObject" Target="../embeddings/oleObject210.bin"/><Relationship Id="rId20" Type="http://schemas.openxmlformats.org/officeDocument/2006/relationships/oleObject" Target="../embeddings/oleObject2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5" Type="http://schemas.openxmlformats.org/officeDocument/2006/relationships/oleObject" Target="../embeddings/oleObject209.bin"/><Relationship Id="rId10" Type="http://schemas.openxmlformats.org/officeDocument/2006/relationships/oleObject" Target="../embeddings/oleObject206.bin"/><Relationship Id="rId19" Type="http://schemas.openxmlformats.org/officeDocument/2006/relationships/image" Target="../media/image2.emf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.emf"/><Relationship Id="rId2" Type="http://schemas.openxmlformats.org/officeDocument/2006/relationships/oleObject" Target="../embeddings/oleObject104.bin"/><Relationship Id="rId16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2.e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.emf"/><Relationship Id="rId2" Type="http://schemas.openxmlformats.org/officeDocument/2006/relationships/oleObject" Target="../embeddings/oleObject104.bin"/><Relationship Id="rId16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2.e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.emf"/><Relationship Id="rId2" Type="http://schemas.openxmlformats.org/officeDocument/2006/relationships/oleObject" Target="../embeddings/oleObject104.bin"/><Relationship Id="rId16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9.emf"/><Relationship Id="rId5" Type="http://schemas.openxmlformats.org/officeDocument/2006/relationships/image" Target="../media/image4.emf"/><Relationship Id="rId15" Type="http://schemas.openxmlformats.org/officeDocument/2006/relationships/oleObject" Target="../embeddings/oleObject111.bin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2.e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8.emf"/><Relationship Id="rId1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.emf"/><Relationship Id="rId2" Type="http://schemas.openxmlformats.org/officeDocument/2006/relationships/image" Target="../media/image29.png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8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94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7.emf"/><Relationship Id="rId5" Type="http://schemas.openxmlformats.org/officeDocument/2006/relationships/image" Target="../media/image2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93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.emf"/><Relationship Id="rId2" Type="http://schemas.openxmlformats.org/officeDocument/2006/relationships/image" Target="../media/image30.png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.emf"/><Relationship Id="rId2" Type="http://schemas.openxmlformats.org/officeDocument/2006/relationships/image" Target="../media/image30.png"/><Relationship Id="rId16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3.emf"/><Relationship Id="rId7" Type="http://schemas.openxmlformats.org/officeDocument/2006/relationships/image" Target="../media/image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2.emf"/><Relationship Id="rId4" Type="http://schemas.openxmlformats.org/officeDocument/2006/relationships/image" Target="../media/image4.emf"/><Relationship Id="rId9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3.emf"/><Relationship Id="rId7" Type="http://schemas.openxmlformats.org/officeDocument/2006/relationships/image" Target="../media/image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2.emf"/><Relationship Id="rId4" Type="http://schemas.openxmlformats.org/officeDocument/2006/relationships/image" Target="../media/image4.emf"/><Relationship Id="rId9" Type="http://schemas.openxmlformats.org/officeDocument/2006/relationships/image" Target="../media/image1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3.emf"/><Relationship Id="rId7" Type="http://schemas.openxmlformats.org/officeDocument/2006/relationships/image" Target="../media/image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2.emf"/><Relationship Id="rId4" Type="http://schemas.openxmlformats.org/officeDocument/2006/relationships/image" Target="../media/image4.emf"/><Relationship Id="rId9" Type="http://schemas.openxmlformats.org/officeDocument/2006/relationships/image" Target="../media/image1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3.emf"/><Relationship Id="rId7" Type="http://schemas.openxmlformats.org/officeDocument/2006/relationships/image" Target="../media/image9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7.emf"/><Relationship Id="rId10" Type="http://schemas.openxmlformats.org/officeDocument/2006/relationships/image" Target="../media/image2.emf"/><Relationship Id="rId4" Type="http://schemas.openxmlformats.org/officeDocument/2006/relationships/image" Target="../media/image4.emf"/><Relationship Id="rId9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9.bin"/><Relationship Id="rId3" Type="http://schemas.openxmlformats.org/officeDocument/2006/relationships/image" Target="../media/image1.emf"/><Relationship Id="rId21" Type="http://schemas.openxmlformats.org/officeDocument/2006/relationships/oleObject" Target="../embeddings/oleObject14.bin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8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2.e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6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5.bin"/><Relationship Id="rId27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8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6.bin"/><Relationship Id="rId5" Type="http://schemas.openxmlformats.org/officeDocument/2006/relationships/image" Target="../media/image2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65035-1053-409F-A692-4C06BE0A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Mintermos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A29B2-92A9-4FC5-938B-AAE07102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F48956BD-32FD-4DC9-8095-20CB1E51423C}"/>
              </a:ext>
            </a:extLst>
          </p:cNvPr>
          <p:cNvGraphicFramePr>
            <a:graphicFrameLocks/>
          </p:cNvGraphicFramePr>
          <p:nvPr/>
        </p:nvGraphicFramePr>
        <p:xfrm>
          <a:off x="683568" y="2217261"/>
          <a:ext cx="152251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15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48898-B749-44C2-9386-1B403B15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74899F7-5C1A-4545-B563-33144A1D4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385402"/>
              </p:ext>
            </p:extLst>
          </p:nvPr>
        </p:nvGraphicFramePr>
        <p:xfrm>
          <a:off x="1043608" y="1700808"/>
          <a:ext cx="762000" cy="124650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6080625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043409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565242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B</a:t>
                      </a:r>
                      <a:endParaRPr lang="pt-BR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</a:t>
                      </a:r>
                      <a:endParaRPr lang="pt-BR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32979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87507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83160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06942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6973422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62799D0-E8A8-4068-BC29-470572DA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19301"/>
              </p:ext>
            </p:extLst>
          </p:nvPr>
        </p:nvGraphicFramePr>
        <p:xfrm>
          <a:off x="5668340" y="1740925"/>
          <a:ext cx="762000" cy="124650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4826298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664750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3485139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B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86179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0257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53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36099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0413209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49F32F7-3290-4419-BE41-6F38BBC74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64754"/>
              </p:ext>
            </p:extLst>
          </p:nvPr>
        </p:nvGraphicFramePr>
        <p:xfrm>
          <a:off x="1037268" y="4712061"/>
          <a:ext cx="762000" cy="124650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41029645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134535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504371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B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84161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28747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8761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33001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9234903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DF93E4C-9C9D-4DE1-BE1C-70832D0BD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57742"/>
              </p:ext>
            </p:extLst>
          </p:nvPr>
        </p:nvGraphicFramePr>
        <p:xfrm>
          <a:off x="5717788" y="4725144"/>
          <a:ext cx="762000" cy="124650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8958331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501600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612902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B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824299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04178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40204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91597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12013253"/>
                  </a:ext>
                </a:extLst>
              </a:tr>
            </a:tbl>
          </a:graphicData>
        </a:graphic>
      </p:graphicFrame>
      <p:grpSp>
        <p:nvGrpSpPr>
          <p:cNvPr id="9" name="Agrupar 8">
            <a:extLst>
              <a:ext uri="{FF2B5EF4-FFF2-40B4-BE49-F238E27FC236}">
                <a16:creationId xmlns:a16="http://schemas.microsoft.com/office/drawing/2014/main" id="{DEB60F89-7110-4E41-8368-98C47C0A64AD}"/>
              </a:ext>
            </a:extLst>
          </p:cNvPr>
          <p:cNvGrpSpPr/>
          <p:nvPr/>
        </p:nvGrpSpPr>
        <p:grpSpPr>
          <a:xfrm>
            <a:off x="2195736" y="1265013"/>
            <a:ext cx="1728192" cy="1728192"/>
            <a:chOff x="4788024" y="2204864"/>
            <a:chExt cx="1664443" cy="1675823"/>
          </a:xfrm>
        </p:grpSpPr>
        <p:graphicFrame>
          <p:nvGraphicFramePr>
            <p:cNvPr id="10" name="Espaço Reservado para Conteúdo 3">
              <a:extLst>
                <a:ext uri="{FF2B5EF4-FFF2-40B4-BE49-F238E27FC236}">
                  <a16:creationId xmlns:a16="http://schemas.microsoft.com/office/drawing/2014/main" id="{387EAB65-74ED-4BCC-8F35-A4CA0D79E5E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36092007"/>
                </p:ext>
              </p:extLst>
            </p:nvPr>
          </p:nvGraphicFramePr>
          <p:xfrm>
            <a:off x="4788024" y="2204864"/>
            <a:ext cx="1664443" cy="167582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760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1" name="Objeto 10">
              <a:extLst>
                <a:ext uri="{FF2B5EF4-FFF2-40B4-BE49-F238E27FC236}">
                  <a16:creationId xmlns:a16="http://schemas.microsoft.com/office/drawing/2014/main" id="{BE276E0D-53DE-49C5-91D1-ABFB510C4E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896470"/>
                </p:ext>
              </p:extLst>
            </p:nvPr>
          </p:nvGraphicFramePr>
          <p:xfrm>
            <a:off x="4860031" y="2852935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203040" progId="Equation.3">
                    <p:embed/>
                  </p:oleObj>
                </mc:Choice>
                <mc:Fallback>
                  <p:oleObj name="Equação" r:id="rId2" imgW="152280" imgH="203040" progId="Equation.3">
                    <p:embed/>
                    <p:pic>
                      <p:nvPicPr>
                        <p:cNvPr id="11" name="Objeto 10">
                          <a:extLst>
                            <a:ext uri="{FF2B5EF4-FFF2-40B4-BE49-F238E27FC236}">
                              <a16:creationId xmlns:a16="http://schemas.microsoft.com/office/drawing/2014/main" id="{BE276E0D-53DE-49C5-91D1-ABFB510C4E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1" y="2852935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">
              <a:extLst>
                <a:ext uri="{FF2B5EF4-FFF2-40B4-BE49-F238E27FC236}">
                  <a16:creationId xmlns:a16="http://schemas.microsoft.com/office/drawing/2014/main" id="{2DCFEC8B-0A71-4080-AB67-FBF5E71DEC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6840268"/>
                </p:ext>
              </p:extLst>
            </p:nvPr>
          </p:nvGraphicFramePr>
          <p:xfrm>
            <a:off x="4860056" y="3475037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164880" progId="Equation.3">
                    <p:embed/>
                  </p:oleObj>
                </mc:Choice>
                <mc:Fallback>
                  <p:oleObj name="Equação" r:id="rId4" imgW="152280" imgH="164880" progId="Equation.3">
                    <p:embed/>
                    <p:pic>
                      <p:nvPicPr>
                        <p:cNvPr id="12" name="Object 3">
                          <a:extLst>
                            <a:ext uri="{FF2B5EF4-FFF2-40B4-BE49-F238E27FC236}">
                              <a16:creationId xmlns:a16="http://schemas.microsoft.com/office/drawing/2014/main" id="{2DCFEC8B-0A71-4080-AB67-FBF5E71DEC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56" y="3475037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>
              <a:extLst>
                <a:ext uri="{FF2B5EF4-FFF2-40B4-BE49-F238E27FC236}">
                  <a16:creationId xmlns:a16="http://schemas.microsoft.com/office/drawing/2014/main" id="{B85D912D-F5AC-4AD5-8EF0-9388DE98B7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170755"/>
                </p:ext>
              </p:extLst>
            </p:nvPr>
          </p:nvGraphicFramePr>
          <p:xfrm>
            <a:off x="6084167" y="2348879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64880" progId="Equation.3">
                    <p:embed/>
                  </p:oleObj>
                </mc:Choice>
                <mc:Fallback>
                  <p:oleObj name="Equação" r:id="rId6" imgW="152280" imgH="164880" progId="Equation.3">
                    <p:embed/>
                    <p:pic>
                      <p:nvPicPr>
                        <p:cNvPr id="13" name="Object 4">
                          <a:extLst>
                            <a:ext uri="{FF2B5EF4-FFF2-40B4-BE49-F238E27FC236}">
                              <a16:creationId xmlns:a16="http://schemas.microsoft.com/office/drawing/2014/main" id="{B85D912D-F5AC-4AD5-8EF0-9388DE98B7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7" y="2348879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">
              <a:extLst>
                <a:ext uri="{FF2B5EF4-FFF2-40B4-BE49-F238E27FC236}">
                  <a16:creationId xmlns:a16="http://schemas.microsoft.com/office/drawing/2014/main" id="{BE1EA9AB-F841-4149-9828-899A49853C6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488921"/>
                </p:ext>
              </p:extLst>
            </p:nvPr>
          </p:nvGraphicFramePr>
          <p:xfrm>
            <a:off x="5436095" y="2276871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52280" imgH="203040" progId="Equation.3">
                    <p:embed/>
                  </p:oleObj>
                </mc:Choice>
                <mc:Fallback>
                  <p:oleObj name="Equação" r:id="rId8" imgW="152280" imgH="203040" progId="Equation.3">
                    <p:embed/>
                    <p:pic>
                      <p:nvPicPr>
                        <p:cNvPr id="14" name="Object 5">
                          <a:extLst>
                            <a:ext uri="{FF2B5EF4-FFF2-40B4-BE49-F238E27FC236}">
                              <a16:creationId xmlns:a16="http://schemas.microsoft.com/office/drawing/2014/main" id="{BE1EA9AB-F841-4149-9828-899A49853C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5" y="2276871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677E4E6-19CD-4FD8-B679-70BEF703ACC9}"/>
              </a:ext>
            </a:extLst>
          </p:cNvPr>
          <p:cNvGrpSpPr/>
          <p:nvPr/>
        </p:nvGrpSpPr>
        <p:grpSpPr>
          <a:xfrm>
            <a:off x="2189396" y="4236149"/>
            <a:ext cx="1728192" cy="1728192"/>
            <a:chOff x="4788024" y="2204864"/>
            <a:chExt cx="1664443" cy="1675823"/>
          </a:xfrm>
        </p:grpSpPr>
        <p:graphicFrame>
          <p:nvGraphicFramePr>
            <p:cNvPr id="16" name="Espaço Reservado para Conteúdo 3">
              <a:extLst>
                <a:ext uri="{FF2B5EF4-FFF2-40B4-BE49-F238E27FC236}">
                  <a16:creationId xmlns:a16="http://schemas.microsoft.com/office/drawing/2014/main" id="{1A1238F8-4626-42C3-931E-8FD70C7BE4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60238788"/>
                </p:ext>
              </p:extLst>
            </p:nvPr>
          </p:nvGraphicFramePr>
          <p:xfrm>
            <a:off x="4788024" y="2204864"/>
            <a:ext cx="1664443" cy="167582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760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7" name="Objeto 16">
              <a:extLst>
                <a:ext uri="{FF2B5EF4-FFF2-40B4-BE49-F238E27FC236}">
                  <a16:creationId xmlns:a16="http://schemas.microsoft.com/office/drawing/2014/main" id="{C5C83BB6-DD8F-4692-9C1B-7D99629828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1490892"/>
                </p:ext>
              </p:extLst>
            </p:nvPr>
          </p:nvGraphicFramePr>
          <p:xfrm>
            <a:off x="4860031" y="2852935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203040" progId="Equation.3">
                    <p:embed/>
                  </p:oleObj>
                </mc:Choice>
                <mc:Fallback>
                  <p:oleObj name="Equação" r:id="rId2" imgW="152280" imgH="203040" progId="Equation.3">
                    <p:embed/>
                    <p:pic>
                      <p:nvPicPr>
                        <p:cNvPr id="17" name="Objeto 16">
                          <a:extLst>
                            <a:ext uri="{FF2B5EF4-FFF2-40B4-BE49-F238E27FC236}">
                              <a16:creationId xmlns:a16="http://schemas.microsoft.com/office/drawing/2014/main" id="{C5C83BB6-DD8F-4692-9C1B-7D99629828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1" y="2852935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">
              <a:extLst>
                <a:ext uri="{FF2B5EF4-FFF2-40B4-BE49-F238E27FC236}">
                  <a16:creationId xmlns:a16="http://schemas.microsoft.com/office/drawing/2014/main" id="{AF7E4A6D-77A9-4694-91E2-300144F3A9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497109"/>
                </p:ext>
              </p:extLst>
            </p:nvPr>
          </p:nvGraphicFramePr>
          <p:xfrm>
            <a:off x="4860056" y="3475037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164880" progId="Equation.3">
                    <p:embed/>
                  </p:oleObj>
                </mc:Choice>
                <mc:Fallback>
                  <p:oleObj name="Equação" r:id="rId4" imgW="152280" imgH="164880" progId="Equation.3">
                    <p:embed/>
                    <p:pic>
                      <p:nvPicPr>
                        <p:cNvPr id="18" name="Object 3">
                          <a:extLst>
                            <a:ext uri="{FF2B5EF4-FFF2-40B4-BE49-F238E27FC236}">
                              <a16:creationId xmlns:a16="http://schemas.microsoft.com/office/drawing/2014/main" id="{AF7E4A6D-77A9-4694-91E2-300144F3A9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56" y="3475037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">
              <a:extLst>
                <a:ext uri="{FF2B5EF4-FFF2-40B4-BE49-F238E27FC236}">
                  <a16:creationId xmlns:a16="http://schemas.microsoft.com/office/drawing/2014/main" id="{AE86A1EB-2D1E-44E0-A024-89C891E148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1615382"/>
                </p:ext>
              </p:extLst>
            </p:nvPr>
          </p:nvGraphicFramePr>
          <p:xfrm>
            <a:off x="6084167" y="2348879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64880" progId="Equation.3">
                    <p:embed/>
                  </p:oleObj>
                </mc:Choice>
                <mc:Fallback>
                  <p:oleObj name="Equação" r:id="rId6" imgW="152280" imgH="164880" progId="Equation.3">
                    <p:embed/>
                    <p:pic>
                      <p:nvPicPr>
                        <p:cNvPr id="19" name="Object 4">
                          <a:extLst>
                            <a:ext uri="{FF2B5EF4-FFF2-40B4-BE49-F238E27FC236}">
                              <a16:creationId xmlns:a16="http://schemas.microsoft.com/office/drawing/2014/main" id="{AE86A1EB-2D1E-44E0-A024-89C891E148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7" y="2348879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5">
              <a:extLst>
                <a:ext uri="{FF2B5EF4-FFF2-40B4-BE49-F238E27FC236}">
                  <a16:creationId xmlns:a16="http://schemas.microsoft.com/office/drawing/2014/main" id="{90ED6659-7616-44B7-BAA2-24502C13EF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202389"/>
                </p:ext>
              </p:extLst>
            </p:nvPr>
          </p:nvGraphicFramePr>
          <p:xfrm>
            <a:off x="5436095" y="2276871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52280" imgH="203040" progId="Equation.3">
                    <p:embed/>
                  </p:oleObj>
                </mc:Choice>
                <mc:Fallback>
                  <p:oleObj name="Equação" r:id="rId8" imgW="152280" imgH="203040" progId="Equation.3">
                    <p:embed/>
                    <p:pic>
                      <p:nvPicPr>
                        <p:cNvPr id="20" name="Object 5">
                          <a:extLst>
                            <a:ext uri="{FF2B5EF4-FFF2-40B4-BE49-F238E27FC236}">
                              <a16:creationId xmlns:a16="http://schemas.microsoft.com/office/drawing/2014/main" id="{90ED6659-7616-44B7-BAA2-24502C13EF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5" y="2276871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03109E9-A1A1-4D7D-8B07-DC36F64073D0}"/>
              </a:ext>
            </a:extLst>
          </p:cNvPr>
          <p:cNvGrpSpPr/>
          <p:nvPr/>
        </p:nvGrpSpPr>
        <p:grpSpPr>
          <a:xfrm>
            <a:off x="6809198" y="1270522"/>
            <a:ext cx="1728192" cy="1728192"/>
            <a:chOff x="4788024" y="2204864"/>
            <a:chExt cx="1664443" cy="1675823"/>
          </a:xfrm>
        </p:grpSpPr>
        <p:graphicFrame>
          <p:nvGraphicFramePr>
            <p:cNvPr id="22" name="Espaço Reservado para Conteúdo 3">
              <a:extLst>
                <a:ext uri="{FF2B5EF4-FFF2-40B4-BE49-F238E27FC236}">
                  <a16:creationId xmlns:a16="http://schemas.microsoft.com/office/drawing/2014/main" id="{1055A6EB-585C-4DE4-87C8-1F8D2A12A37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60238788"/>
                </p:ext>
              </p:extLst>
            </p:nvPr>
          </p:nvGraphicFramePr>
          <p:xfrm>
            <a:off x="4788024" y="2204864"/>
            <a:ext cx="1664443" cy="167582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760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23" name="Objeto 22">
              <a:extLst>
                <a:ext uri="{FF2B5EF4-FFF2-40B4-BE49-F238E27FC236}">
                  <a16:creationId xmlns:a16="http://schemas.microsoft.com/office/drawing/2014/main" id="{A1C74309-E196-43FE-AED4-8509607932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1490892"/>
                </p:ext>
              </p:extLst>
            </p:nvPr>
          </p:nvGraphicFramePr>
          <p:xfrm>
            <a:off x="4860031" y="2852935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203040" progId="Equation.3">
                    <p:embed/>
                  </p:oleObj>
                </mc:Choice>
                <mc:Fallback>
                  <p:oleObj name="Equação" r:id="rId2" imgW="152280" imgH="203040" progId="Equation.3">
                    <p:embed/>
                    <p:pic>
                      <p:nvPicPr>
                        <p:cNvPr id="23" name="Objeto 22">
                          <a:extLst>
                            <a:ext uri="{FF2B5EF4-FFF2-40B4-BE49-F238E27FC236}">
                              <a16:creationId xmlns:a16="http://schemas.microsoft.com/office/drawing/2014/main" id="{A1C74309-E196-43FE-AED4-8509607932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1" y="2852935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">
              <a:extLst>
                <a:ext uri="{FF2B5EF4-FFF2-40B4-BE49-F238E27FC236}">
                  <a16:creationId xmlns:a16="http://schemas.microsoft.com/office/drawing/2014/main" id="{6843592D-F233-409A-9398-A57AF1E9E3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497109"/>
                </p:ext>
              </p:extLst>
            </p:nvPr>
          </p:nvGraphicFramePr>
          <p:xfrm>
            <a:off x="4860056" y="3475037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164880" progId="Equation.3">
                    <p:embed/>
                  </p:oleObj>
                </mc:Choice>
                <mc:Fallback>
                  <p:oleObj name="Equação" r:id="rId4" imgW="152280" imgH="164880" progId="Equation.3">
                    <p:embed/>
                    <p:pic>
                      <p:nvPicPr>
                        <p:cNvPr id="24" name="Object 3">
                          <a:extLst>
                            <a:ext uri="{FF2B5EF4-FFF2-40B4-BE49-F238E27FC236}">
                              <a16:creationId xmlns:a16="http://schemas.microsoft.com/office/drawing/2014/main" id="{6843592D-F233-409A-9398-A57AF1E9E3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56" y="3475037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>
              <a:extLst>
                <a:ext uri="{FF2B5EF4-FFF2-40B4-BE49-F238E27FC236}">
                  <a16:creationId xmlns:a16="http://schemas.microsoft.com/office/drawing/2014/main" id="{CB09E2A1-865A-495C-88A2-9B4BE2CC48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1615382"/>
                </p:ext>
              </p:extLst>
            </p:nvPr>
          </p:nvGraphicFramePr>
          <p:xfrm>
            <a:off x="6084167" y="2348879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64880" progId="Equation.3">
                    <p:embed/>
                  </p:oleObj>
                </mc:Choice>
                <mc:Fallback>
                  <p:oleObj name="Equação" r:id="rId6" imgW="152280" imgH="164880" progId="Equation.3">
                    <p:embed/>
                    <p:pic>
                      <p:nvPicPr>
                        <p:cNvPr id="25" name="Object 4">
                          <a:extLst>
                            <a:ext uri="{FF2B5EF4-FFF2-40B4-BE49-F238E27FC236}">
                              <a16:creationId xmlns:a16="http://schemas.microsoft.com/office/drawing/2014/main" id="{CB09E2A1-865A-495C-88A2-9B4BE2CC48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7" y="2348879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">
              <a:extLst>
                <a:ext uri="{FF2B5EF4-FFF2-40B4-BE49-F238E27FC236}">
                  <a16:creationId xmlns:a16="http://schemas.microsoft.com/office/drawing/2014/main" id="{65B3C0D4-E702-4196-B411-1160792278A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202389"/>
                </p:ext>
              </p:extLst>
            </p:nvPr>
          </p:nvGraphicFramePr>
          <p:xfrm>
            <a:off x="5436095" y="2276871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52280" imgH="203040" progId="Equation.3">
                    <p:embed/>
                  </p:oleObj>
                </mc:Choice>
                <mc:Fallback>
                  <p:oleObj name="Equação" r:id="rId8" imgW="152280" imgH="203040" progId="Equation.3">
                    <p:embed/>
                    <p:pic>
                      <p:nvPicPr>
                        <p:cNvPr id="26" name="Object 5">
                          <a:extLst>
                            <a:ext uri="{FF2B5EF4-FFF2-40B4-BE49-F238E27FC236}">
                              <a16:creationId xmlns:a16="http://schemas.microsoft.com/office/drawing/2014/main" id="{65B3C0D4-E702-4196-B411-1160792278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5" y="2276871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8FEDE22-B060-4628-927B-CBE0FF2D1CE6}"/>
              </a:ext>
            </a:extLst>
          </p:cNvPr>
          <p:cNvGrpSpPr/>
          <p:nvPr/>
        </p:nvGrpSpPr>
        <p:grpSpPr>
          <a:xfrm>
            <a:off x="6807520" y="4243457"/>
            <a:ext cx="1728192" cy="1728192"/>
            <a:chOff x="4788024" y="2204864"/>
            <a:chExt cx="1664443" cy="1675823"/>
          </a:xfrm>
        </p:grpSpPr>
        <p:graphicFrame>
          <p:nvGraphicFramePr>
            <p:cNvPr id="28" name="Espaço Reservado para Conteúdo 3">
              <a:extLst>
                <a:ext uri="{FF2B5EF4-FFF2-40B4-BE49-F238E27FC236}">
                  <a16:creationId xmlns:a16="http://schemas.microsoft.com/office/drawing/2014/main" id="{429CC46F-C455-4CF6-9321-9F4DF04E382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0349722"/>
                </p:ext>
              </p:extLst>
            </p:nvPr>
          </p:nvGraphicFramePr>
          <p:xfrm>
            <a:off x="4788024" y="2204864"/>
            <a:ext cx="1664443" cy="167582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760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29" name="Objeto 28">
              <a:extLst>
                <a:ext uri="{FF2B5EF4-FFF2-40B4-BE49-F238E27FC236}">
                  <a16:creationId xmlns:a16="http://schemas.microsoft.com/office/drawing/2014/main" id="{6642F830-F49F-44EF-8EE4-B2533D11D0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8776961"/>
                </p:ext>
              </p:extLst>
            </p:nvPr>
          </p:nvGraphicFramePr>
          <p:xfrm>
            <a:off x="4860031" y="2852935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203040" progId="Equation.3">
                    <p:embed/>
                  </p:oleObj>
                </mc:Choice>
                <mc:Fallback>
                  <p:oleObj name="Equação" r:id="rId2" imgW="152280" imgH="203040" progId="Equation.3">
                    <p:embed/>
                    <p:pic>
                      <p:nvPicPr>
                        <p:cNvPr id="29" name="Objeto 28">
                          <a:extLst>
                            <a:ext uri="{FF2B5EF4-FFF2-40B4-BE49-F238E27FC236}">
                              <a16:creationId xmlns:a16="http://schemas.microsoft.com/office/drawing/2014/main" id="{6642F830-F49F-44EF-8EE4-B2533D11D0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1" y="2852935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3">
              <a:extLst>
                <a:ext uri="{FF2B5EF4-FFF2-40B4-BE49-F238E27FC236}">
                  <a16:creationId xmlns:a16="http://schemas.microsoft.com/office/drawing/2014/main" id="{20E5D2CB-204F-481A-9848-DDAF3E3604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656339"/>
                </p:ext>
              </p:extLst>
            </p:nvPr>
          </p:nvGraphicFramePr>
          <p:xfrm>
            <a:off x="4860056" y="3475037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164880" progId="Equation.3">
                    <p:embed/>
                  </p:oleObj>
                </mc:Choice>
                <mc:Fallback>
                  <p:oleObj name="Equação" r:id="rId4" imgW="152280" imgH="164880" progId="Equation.3">
                    <p:embed/>
                    <p:pic>
                      <p:nvPicPr>
                        <p:cNvPr id="30" name="Object 3">
                          <a:extLst>
                            <a:ext uri="{FF2B5EF4-FFF2-40B4-BE49-F238E27FC236}">
                              <a16:creationId xmlns:a16="http://schemas.microsoft.com/office/drawing/2014/main" id="{20E5D2CB-204F-481A-9848-DDAF3E3604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56" y="3475037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">
              <a:extLst>
                <a:ext uri="{FF2B5EF4-FFF2-40B4-BE49-F238E27FC236}">
                  <a16:creationId xmlns:a16="http://schemas.microsoft.com/office/drawing/2014/main" id="{45076D83-28B6-485C-BFFB-74C9A1F3FB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336197"/>
                </p:ext>
              </p:extLst>
            </p:nvPr>
          </p:nvGraphicFramePr>
          <p:xfrm>
            <a:off x="6084167" y="2348879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64880" progId="Equation.3">
                    <p:embed/>
                  </p:oleObj>
                </mc:Choice>
                <mc:Fallback>
                  <p:oleObj name="Equação" r:id="rId6" imgW="152280" imgH="164880" progId="Equation.3">
                    <p:embed/>
                    <p:pic>
                      <p:nvPicPr>
                        <p:cNvPr id="31" name="Object 4">
                          <a:extLst>
                            <a:ext uri="{FF2B5EF4-FFF2-40B4-BE49-F238E27FC236}">
                              <a16:creationId xmlns:a16="http://schemas.microsoft.com/office/drawing/2014/main" id="{45076D83-28B6-485C-BFFB-74C9A1F3FB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7" y="2348879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5">
              <a:extLst>
                <a:ext uri="{FF2B5EF4-FFF2-40B4-BE49-F238E27FC236}">
                  <a16:creationId xmlns:a16="http://schemas.microsoft.com/office/drawing/2014/main" id="{CFE87827-2173-435A-8F1A-2560798490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5380679"/>
                </p:ext>
              </p:extLst>
            </p:nvPr>
          </p:nvGraphicFramePr>
          <p:xfrm>
            <a:off x="5436095" y="2276871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52280" imgH="203040" progId="Equation.3">
                    <p:embed/>
                  </p:oleObj>
                </mc:Choice>
                <mc:Fallback>
                  <p:oleObj name="Equação" r:id="rId8" imgW="152280" imgH="203040" progId="Equation.3">
                    <p:embed/>
                    <p:pic>
                      <p:nvPicPr>
                        <p:cNvPr id="32" name="Object 5">
                          <a:extLst>
                            <a:ext uri="{FF2B5EF4-FFF2-40B4-BE49-F238E27FC236}">
                              <a16:creationId xmlns:a16="http://schemas.microsoft.com/office/drawing/2014/main" id="{CFE87827-2173-435A-8F1A-2560798490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5" y="2276871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6903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Espaço Reservado para Conteúdo 40"/>
          <p:cNvGraphicFramePr>
            <a:graphicFrameLocks/>
          </p:cNvGraphicFramePr>
          <p:nvPr/>
        </p:nvGraphicFramePr>
        <p:xfrm>
          <a:off x="4860032" y="1628800"/>
          <a:ext cx="1512170" cy="14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1" name="Espaço Reservado para Conteúdo 40"/>
          <p:cNvGraphicFramePr>
            <a:graphicFrameLocks noGrp="1"/>
          </p:cNvGraphicFramePr>
          <p:nvPr>
            <p:ph idx="1"/>
          </p:nvPr>
        </p:nvGraphicFramePr>
        <p:xfrm>
          <a:off x="323528" y="2708920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para </a:t>
            </a:r>
            <a:r>
              <a:rPr lang="pt-BR" dirty="0" err="1"/>
              <a:t>tres</a:t>
            </a:r>
            <a:r>
              <a:rPr lang="pt-BR" dirty="0"/>
              <a:t> variáveis</a:t>
            </a:r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467544" y="3356992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6992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67544" y="4005064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005064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267744" y="2852936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852936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214519" y="2762710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519" y="2762710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3131840" y="3645024"/>
            <a:ext cx="165618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REGIÕES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572000" y="1268760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A=1</a:t>
            </a: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932039" y="2024987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203040" progId="Equation.3">
                  <p:embed/>
                </p:oleObj>
              </mc:Choice>
              <mc:Fallback>
                <p:oleObj name="Equação" r:id="rId10" imgW="152280" imgH="203040" progId="Equation.3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39" y="2024987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923075" y="2411923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164880" progId="Equation.3">
                  <p:embed/>
                </p:oleObj>
              </mc:Choice>
              <mc:Fallback>
                <p:oleObj name="Equação" r:id="rId12" imgW="152280" imgH="164880" progId="Equation.3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075" y="2411923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957218" y="1737244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164880" progId="Equation.3">
                  <p:embed/>
                </p:oleObj>
              </mc:Choice>
              <mc:Fallback>
                <p:oleObj name="Equação" r:id="rId14" imgW="152280" imgH="16488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218" y="1737244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5354835" y="1683166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5" imgW="152280" imgH="203040" progId="Equation.3">
                  <p:embed/>
                </p:oleObj>
              </mc:Choice>
              <mc:Fallback>
                <p:oleObj name="Equação" r:id="rId15" imgW="152280" imgH="203040" progId="Equation.3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835" y="1683166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948264" y="1268760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A=0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499992" y="3140968"/>
            <a:ext cx="19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B=1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948264" y="3140968"/>
            <a:ext cx="19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B=0</a:t>
            </a:r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1701404" y="4576203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6" imgW="152280" imgH="177480" progId="Equation.3">
                  <p:embed/>
                </p:oleObj>
              </mc:Choice>
              <mc:Fallback>
                <p:oleObj name="Equação" r:id="rId16" imgW="152280" imgH="177480" progId="Equation.3">
                  <p:embed/>
                  <p:pic>
                    <p:nvPicPr>
                      <p:cNvPr id="41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404" y="4576203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/>
          <p:cNvGraphicFramePr>
            <a:graphicFrameLocks noChangeAspect="1"/>
          </p:cNvGraphicFramePr>
          <p:nvPr/>
        </p:nvGraphicFramePr>
        <p:xfrm>
          <a:off x="934832" y="450289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8" imgW="152280" imgH="215640" progId="Equation.3">
                  <p:embed/>
                </p:oleObj>
              </mc:Choice>
              <mc:Fallback>
                <p:oleObj name="Equação" r:id="rId18" imgW="152280" imgH="215640" progId="Equation.3">
                  <p:embed/>
                  <p:pic>
                    <p:nvPicPr>
                      <p:cNvPr id="41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832" y="450289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2555776" y="450015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0" imgW="152280" imgH="215640" progId="Equation.3">
                  <p:embed/>
                </p:oleObj>
              </mc:Choice>
              <mc:Fallback>
                <p:oleObj name="Equação" r:id="rId20" imgW="152280" imgH="215640" progId="Equation.3">
                  <p:embed/>
                  <p:pic>
                    <p:nvPicPr>
                      <p:cNvPr id="412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50015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5"/>
          <p:cNvGraphicFramePr>
            <a:graphicFrameLocks noChangeAspect="1"/>
          </p:cNvGraphicFramePr>
          <p:nvPr/>
        </p:nvGraphicFramePr>
        <p:xfrm>
          <a:off x="5670447" y="2753742"/>
          <a:ext cx="215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2" imgW="152280" imgH="177480" progId="Equation.3">
                  <p:embed/>
                </p:oleObj>
              </mc:Choice>
              <mc:Fallback>
                <p:oleObj name="Equação" r:id="rId22" imgW="152280" imgH="177480" progId="Equation.3">
                  <p:embed/>
                  <p:pic>
                    <p:nvPicPr>
                      <p:cNvPr id="412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447" y="2753742"/>
                        <a:ext cx="2159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5219130" y="2701355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4" imgW="152280" imgH="215640" progId="Equation.3">
                  <p:embed/>
                </p:oleObj>
              </mc:Choice>
              <mc:Fallback>
                <p:oleObj name="Equação" r:id="rId24" imgW="152280" imgH="215640" progId="Equation.3">
                  <p:embed/>
                  <p:pic>
                    <p:nvPicPr>
                      <p:cNvPr id="412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130" y="2701355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3" name="Object 27"/>
          <p:cNvGraphicFramePr>
            <a:graphicFrameLocks noChangeAspect="1"/>
          </p:cNvGraphicFramePr>
          <p:nvPr/>
        </p:nvGraphicFramePr>
        <p:xfrm>
          <a:off x="6154713" y="2708920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6" imgW="152280" imgH="215640" progId="Equation.3">
                  <p:embed/>
                </p:oleObj>
              </mc:Choice>
              <mc:Fallback>
                <p:oleObj name="Equação" r:id="rId26" imgW="152280" imgH="215640" progId="Equation.3">
                  <p:embed/>
                  <p:pic>
                    <p:nvPicPr>
                      <p:cNvPr id="412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13" y="2708920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Espaço Reservado para Conteúdo 40"/>
          <p:cNvGraphicFramePr>
            <a:graphicFrameLocks/>
          </p:cNvGraphicFramePr>
          <p:nvPr/>
        </p:nvGraphicFramePr>
        <p:xfrm>
          <a:off x="7164288" y="1617360"/>
          <a:ext cx="1512170" cy="14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Objeto 43"/>
          <p:cNvGraphicFramePr>
            <a:graphicFrameLocks noChangeAspect="1"/>
          </p:cNvGraphicFramePr>
          <p:nvPr/>
        </p:nvGraphicFramePr>
        <p:xfrm>
          <a:off x="7236295" y="2013547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8" imgW="152280" imgH="203040" progId="Equation.3">
                  <p:embed/>
                </p:oleObj>
              </mc:Choice>
              <mc:Fallback>
                <p:oleObj name="Equação" r:id="rId28" imgW="152280" imgH="203040" progId="Equation.3">
                  <p:embed/>
                  <p:pic>
                    <p:nvPicPr>
                      <p:cNvPr id="44" name="Objeto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5" y="2013547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7227331" y="2400483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9" imgW="152280" imgH="164880" progId="Equation.3">
                  <p:embed/>
                </p:oleObj>
              </mc:Choice>
              <mc:Fallback>
                <p:oleObj name="Equação" r:id="rId29" imgW="152280" imgH="164880" progId="Equation.3">
                  <p:embed/>
                  <p:pic>
                    <p:nvPicPr>
                      <p:cNvPr id="4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331" y="2400483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8261474" y="1725804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0" imgW="152280" imgH="164880" progId="Equation.3">
                  <p:embed/>
                </p:oleObj>
              </mc:Choice>
              <mc:Fallback>
                <p:oleObj name="Equação" r:id="rId30" imgW="152280" imgH="164880" progId="Equation.3">
                  <p:embed/>
                  <p:pic>
                    <p:nvPicPr>
                      <p:cNvPr id="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474" y="1725804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"/>
          <p:cNvGraphicFramePr>
            <a:graphicFrameLocks noChangeAspect="1"/>
          </p:cNvGraphicFramePr>
          <p:nvPr/>
        </p:nvGraphicFramePr>
        <p:xfrm>
          <a:off x="7659091" y="1671726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1" imgW="152280" imgH="203040" progId="Equation.3">
                  <p:embed/>
                </p:oleObj>
              </mc:Choice>
              <mc:Fallback>
                <p:oleObj name="Equação" r:id="rId31" imgW="152280" imgH="203040" progId="Equation.3">
                  <p:embed/>
                  <p:pic>
                    <p:nvPicPr>
                      <p:cNvPr id="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9091" y="1671726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5"/>
          <p:cNvGraphicFramePr>
            <a:graphicFrameLocks noChangeAspect="1"/>
          </p:cNvGraphicFramePr>
          <p:nvPr/>
        </p:nvGraphicFramePr>
        <p:xfrm>
          <a:off x="7974703" y="2742302"/>
          <a:ext cx="215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2" imgW="152280" imgH="177480" progId="Equation.3">
                  <p:embed/>
                </p:oleObj>
              </mc:Choice>
              <mc:Fallback>
                <p:oleObj name="Equação" r:id="rId32" imgW="152280" imgH="177480" progId="Equation.3">
                  <p:embed/>
                  <p:pic>
                    <p:nvPicPr>
                      <p:cNvPr id="4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4703" y="2742302"/>
                        <a:ext cx="2159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6"/>
          <p:cNvGraphicFramePr>
            <a:graphicFrameLocks noChangeAspect="1"/>
          </p:cNvGraphicFramePr>
          <p:nvPr/>
        </p:nvGraphicFramePr>
        <p:xfrm>
          <a:off x="7523386" y="2689915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4" imgW="152280" imgH="215640" progId="Equation.3">
                  <p:embed/>
                </p:oleObj>
              </mc:Choice>
              <mc:Fallback>
                <p:oleObj name="Equação" r:id="rId34" imgW="152280" imgH="215640" progId="Equation.3">
                  <p:embed/>
                  <p:pic>
                    <p:nvPicPr>
                      <p:cNvPr id="4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386" y="2689915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7"/>
          <p:cNvGraphicFramePr>
            <a:graphicFrameLocks noChangeAspect="1"/>
          </p:cNvGraphicFramePr>
          <p:nvPr/>
        </p:nvGraphicFramePr>
        <p:xfrm>
          <a:off x="8458969" y="2697480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6" imgW="152280" imgH="215640" progId="Equation.3">
                  <p:embed/>
                </p:oleObj>
              </mc:Choice>
              <mc:Fallback>
                <p:oleObj name="Equação" r:id="rId36" imgW="152280" imgH="215640" progId="Equation.3">
                  <p:embed/>
                  <p:pic>
                    <p:nvPicPr>
                      <p:cNvPr id="5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969" y="2697480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Espaço Reservado para Conteúdo 40"/>
          <p:cNvGraphicFramePr>
            <a:graphicFrameLocks/>
          </p:cNvGraphicFramePr>
          <p:nvPr/>
        </p:nvGraphicFramePr>
        <p:xfrm>
          <a:off x="4932040" y="3429000"/>
          <a:ext cx="1512170" cy="14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Objeto 51"/>
          <p:cNvGraphicFramePr>
            <a:graphicFrameLocks noChangeAspect="1"/>
          </p:cNvGraphicFramePr>
          <p:nvPr/>
        </p:nvGraphicFramePr>
        <p:xfrm>
          <a:off x="5004047" y="3825187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7" imgW="152280" imgH="203040" progId="Equation.3">
                  <p:embed/>
                </p:oleObj>
              </mc:Choice>
              <mc:Fallback>
                <p:oleObj name="Equação" r:id="rId37" imgW="152280" imgH="203040" progId="Equation.3">
                  <p:embed/>
                  <p:pic>
                    <p:nvPicPr>
                      <p:cNvPr id="52" name="Objeto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7" y="3825187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"/>
          <p:cNvGraphicFramePr>
            <a:graphicFrameLocks noChangeAspect="1"/>
          </p:cNvGraphicFramePr>
          <p:nvPr/>
        </p:nvGraphicFramePr>
        <p:xfrm>
          <a:off x="4995083" y="4212123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8" imgW="152280" imgH="164880" progId="Equation.3">
                  <p:embed/>
                </p:oleObj>
              </mc:Choice>
              <mc:Fallback>
                <p:oleObj name="Equação" r:id="rId38" imgW="152280" imgH="164880" progId="Equation.3">
                  <p:embed/>
                  <p:pic>
                    <p:nvPicPr>
                      <p:cNvPr id="5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083" y="4212123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"/>
          <p:cNvGraphicFramePr>
            <a:graphicFrameLocks noChangeAspect="1"/>
          </p:cNvGraphicFramePr>
          <p:nvPr/>
        </p:nvGraphicFramePr>
        <p:xfrm>
          <a:off x="6029226" y="3537444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9" imgW="152280" imgH="164880" progId="Equation.3">
                  <p:embed/>
                </p:oleObj>
              </mc:Choice>
              <mc:Fallback>
                <p:oleObj name="Equação" r:id="rId39" imgW="152280" imgH="164880" progId="Equation.3">
                  <p:embed/>
                  <p:pic>
                    <p:nvPicPr>
                      <p:cNvPr id="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226" y="3537444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"/>
          <p:cNvGraphicFramePr>
            <a:graphicFrameLocks noChangeAspect="1"/>
          </p:cNvGraphicFramePr>
          <p:nvPr/>
        </p:nvGraphicFramePr>
        <p:xfrm>
          <a:off x="5426843" y="3483366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0" imgW="152280" imgH="203040" progId="Equation.3">
                  <p:embed/>
                </p:oleObj>
              </mc:Choice>
              <mc:Fallback>
                <p:oleObj name="Equação" r:id="rId40" imgW="152280" imgH="203040" progId="Equation.3">
                  <p:embed/>
                  <p:pic>
                    <p:nvPicPr>
                      <p:cNvPr id="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843" y="3483366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5"/>
          <p:cNvGraphicFramePr>
            <a:graphicFrameLocks noChangeAspect="1"/>
          </p:cNvGraphicFramePr>
          <p:nvPr/>
        </p:nvGraphicFramePr>
        <p:xfrm>
          <a:off x="5742455" y="4553942"/>
          <a:ext cx="215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1" imgW="152280" imgH="177480" progId="Equation.3">
                  <p:embed/>
                </p:oleObj>
              </mc:Choice>
              <mc:Fallback>
                <p:oleObj name="Equação" r:id="rId41" imgW="152280" imgH="177480" progId="Equation.3">
                  <p:embed/>
                  <p:pic>
                    <p:nvPicPr>
                      <p:cNvPr id="5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55" y="4553942"/>
                        <a:ext cx="2159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6"/>
          <p:cNvGraphicFramePr>
            <a:graphicFrameLocks noChangeAspect="1"/>
          </p:cNvGraphicFramePr>
          <p:nvPr/>
        </p:nvGraphicFramePr>
        <p:xfrm>
          <a:off x="5291138" y="4501555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3" imgW="152280" imgH="215640" progId="Equation.3">
                  <p:embed/>
                </p:oleObj>
              </mc:Choice>
              <mc:Fallback>
                <p:oleObj name="Equação" r:id="rId43" imgW="152280" imgH="215640" progId="Equation.3">
                  <p:embed/>
                  <p:pic>
                    <p:nvPicPr>
                      <p:cNvPr id="5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4501555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7"/>
          <p:cNvGraphicFramePr>
            <a:graphicFrameLocks noChangeAspect="1"/>
          </p:cNvGraphicFramePr>
          <p:nvPr/>
        </p:nvGraphicFramePr>
        <p:xfrm>
          <a:off x="6226721" y="4509120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5" imgW="152280" imgH="215640" progId="Equation.3">
                  <p:embed/>
                </p:oleObj>
              </mc:Choice>
              <mc:Fallback>
                <p:oleObj name="Equação" r:id="rId45" imgW="152280" imgH="215640" progId="Equation.3">
                  <p:embed/>
                  <p:pic>
                    <p:nvPicPr>
                      <p:cNvPr id="5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721" y="4509120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Espaço Reservado para Conteúdo 40"/>
          <p:cNvGraphicFramePr>
            <a:graphicFrameLocks/>
          </p:cNvGraphicFramePr>
          <p:nvPr/>
        </p:nvGraphicFramePr>
        <p:xfrm>
          <a:off x="7299339" y="3417560"/>
          <a:ext cx="1512170" cy="14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0" name="Objeto 59"/>
          <p:cNvGraphicFramePr>
            <a:graphicFrameLocks noChangeAspect="1"/>
          </p:cNvGraphicFramePr>
          <p:nvPr/>
        </p:nvGraphicFramePr>
        <p:xfrm>
          <a:off x="7299338" y="3795529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6" imgW="152280" imgH="203040" progId="Equation.3">
                  <p:embed/>
                </p:oleObj>
              </mc:Choice>
              <mc:Fallback>
                <p:oleObj name="Equação" r:id="rId46" imgW="152280" imgH="203040" progId="Equation.3">
                  <p:embed/>
                  <p:pic>
                    <p:nvPicPr>
                      <p:cNvPr id="60" name="Obje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38" y="3795529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/>
        </p:nvGraphicFramePr>
        <p:xfrm>
          <a:off x="7290374" y="4182465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7" imgW="152280" imgH="164880" progId="Equation.3">
                  <p:embed/>
                </p:oleObj>
              </mc:Choice>
              <mc:Fallback>
                <p:oleObj name="Equação" r:id="rId47" imgW="152280" imgH="164880" progId="Equation.3">
                  <p:embed/>
                  <p:pic>
                    <p:nvPicPr>
                      <p:cNvPr id="6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0374" y="4182465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4"/>
          <p:cNvGraphicFramePr>
            <a:graphicFrameLocks noChangeAspect="1"/>
          </p:cNvGraphicFramePr>
          <p:nvPr/>
        </p:nvGraphicFramePr>
        <p:xfrm>
          <a:off x="8324517" y="3507786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8" imgW="152280" imgH="164880" progId="Equation.3">
                  <p:embed/>
                </p:oleObj>
              </mc:Choice>
              <mc:Fallback>
                <p:oleObj name="Equação" r:id="rId48" imgW="152280" imgH="164880" progId="Equation.3">
                  <p:embed/>
                  <p:pic>
                    <p:nvPicPr>
                      <p:cNvPr id="6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517" y="3507786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5"/>
          <p:cNvGraphicFramePr>
            <a:graphicFrameLocks noChangeAspect="1"/>
          </p:cNvGraphicFramePr>
          <p:nvPr/>
        </p:nvGraphicFramePr>
        <p:xfrm>
          <a:off x="7722134" y="3453708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9" imgW="152280" imgH="203040" progId="Equation.3">
                  <p:embed/>
                </p:oleObj>
              </mc:Choice>
              <mc:Fallback>
                <p:oleObj name="Equação" r:id="rId49" imgW="152280" imgH="203040" progId="Equation.3">
                  <p:embed/>
                  <p:pic>
                    <p:nvPicPr>
                      <p:cNvPr id="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2134" y="3453708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5"/>
          <p:cNvGraphicFramePr>
            <a:graphicFrameLocks noChangeAspect="1"/>
          </p:cNvGraphicFramePr>
          <p:nvPr/>
        </p:nvGraphicFramePr>
        <p:xfrm>
          <a:off x="8037746" y="4524284"/>
          <a:ext cx="215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0" imgW="152280" imgH="177480" progId="Equation.3">
                  <p:embed/>
                </p:oleObj>
              </mc:Choice>
              <mc:Fallback>
                <p:oleObj name="Equação" r:id="rId50" imgW="152280" imgH="177480" progId="Equation.3">
                  <p:embed/>
                  <p:pic>
                    <p:nvPicPr>
                      <p:cNvPr id="6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7746" y="4524284"/>
                        <a:ext cx="2159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6"/>
          <p:cNvGraphicFramePr>
            <a:graphicFrameLocks noChangeAspect="1"/>
          </p:cNvGraphicFramePr>
          <p:nvPr/>
        </p:nvGraphicFramePr>
        <p:xfrm>
          <a:off x="7586429" y="4471897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1" imgW="152280" imgH="215640" progId="Equation.3">
                  <p:embed/>
                </p:oleObj>
              </mc:Choice>
              <mc:Fallback>
                <p:oleObj name="Equação" r:id="rId51" imgW="152280" imgH="215640" progId="Equation.3">
                  <p:embed/>
                  <p:pic>
                    <p:nvPicPr>
                      <p:cNvPr id="6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429" y="4471897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7"/>
          <p:cNvGraphicFramePr>
            <a:graphicFrameLocks noChangeAspect="1"/>
          </p:cNvGraphicFramePr>
          <p:nvPr/>
        </p:nvGraphicFramePr>
        <p:xfrm>
          <a:off x="8522012" y="4479462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2" imgW="152280" imgH="215640" progId="Equation.3">
                  <p:embed/>
                </p:oleObj>
              </mc:Choice>
              <mc:Fallback>
                <p:oleObj name="Equação" r:id="rId52" imgW="152280" imgH="215640" progId="Equation.3">
                  <p:embed/>
                  <p:pic>
                    <p:nvPicPr>
                      <p:cNvPr id="6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012" y="4479462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CaixaDeTexto 66"/>
          <p:cNvSpPr txBox="1"/>
          <p:nvPr/>
        </p:nvSpPr>
        <p:spPr>
          <a:xfrm>
            <a:off x="4499992" y="4869160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C=1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6948264" y="4869160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C=0</a:t>
            </a:r>
          </a:p>
        </p:txBody>
      </p:sp>
      <p:graphicFrame>
        <p:nvGraphicFramePr>
          <p:cNvPr id="69" name="Espaço Reservado para Conteúdo 40"/>
          <p:cNvGraphicFramePr>
            <a:graphicFrameLocks/>
          </p:cNvGraphicFramePr>
          <p:nvPr/>
        </p:nvGraphicFramePr>
        <p:xfrm>
          <a:off x="4932040" y="5157192"/>
          <a:ext cx="1512170" cy="14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" name="Objeto 69"/>
          <p:cNvGraphicFramePr>
            <a:graphicFrameLocks noChangeAspect="1"/>
          </p:cNvGraphicFramePr>
          <p:nvPr/>
        </p:nvGraphicFramePr>
        <p:xfrm>
          <a:off x="5004047" y="5553379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3" imgW="152280" imgH="203040" progId="Equation.3">
                  <p:embed/>
                </p:oleObj>
              </mc:Choice>
              <mc:Fallback>
                <p:oleObj name="Equação" r:id="rId53" imgW="152280" imgH="203040" progId="Equation.3">
                  <p:embed/>
                  <p:pic>
                    <p:nvPicPr>
                      <p:cNvPr id="70" name="Objeto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7" y="5553379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3"/>
          <p:cNvGraphicFramePr>
            <a:graphicFrameLocks noChangeAspect="1"/>
          </p:cNvGraphicFramePr>
          <p:nvPr/>
        </p:nvGraphicFramePr>
        <p:xfrm>
          <a:off x="4995083" y="5940315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4" imgW="152280" imgH="164880" progId="Equation.3">
                  <p:embed/>
                </p:oleObj>
              </mc:Choice>
              <mc:Fallback>
                <p:oleObj name="Equação" r:id="rId54" imgW="152280" imgH="164880" progId="Equation.3">
                  <p:embed/>
                  <p:pic>
                    <p:nvPicPr>
                      <p:cNvPr id="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5083" y="5940315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4"/>
          <p:cNvGraphicFramePr>
            <a:graphicFrameLocks noChangeAspect="1"/>
          </p:cNvGraphicFramePr>
          <p:nvPr/>
        </p:nvGraphicFramePr>
        <p:xfrm>
          <a:off x="6029226" y="5265636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5" imgW="152280" imgH="164880" progId="Equation.3">
                  <p:embed/>
                </p:oleObj>
              </mc:Choice>
              <mc:Fallback>
                <p:oleObj name="Equação" r:id="rId55" imgW="152280" imgH="164880" progId="Equation.3">
                  <p:embed/>
                  <p:pic>
                    <p:nvPicPr>
                      <p:cNvPr id="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226" y="5265636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5"/>
          <p:cNvGraphicFramePr>
            <a:graphicFrameLocks noChangeAspect="1"/>
          </p:cNvGraphicFramePr>
          <p:nvPr/>
        </p:nvGraphicFramePr>
        <p:xfrm>
          <a:off x="5426843" y="5211558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6" imgW="152280" imgH="203040" progId="Equation.3">
                  <p:embed/>
                </p:oleObj>
              </mc:Choice>
              <mc:Fallback>
                <p:oleObj name="Equação" r:id="rId56" imgW="152280" imgH="203040" progId="Equation.3">
                  <p:embed/>
                  <p:pic>
                    <p:nvPicPr>
                      <p:cNvPr id="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843" y="5211558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25"/>
          <p:cNvGraphicFramePr>
            <a:graphicFrameLocks noChangeAspect="1"/>
          </p:cNvGraphicFramePr>
          <p:nvPr/>
        </p:nvGraphicFramePr>
        <p:xfrm>
          <a:off x="5742455" y="6282134"/>
          <a:ext cx="215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7" imgW="152280" imgH="177480" progId="Equation.3">
                  <p:embed/>
                </p:oleObj>
              </mc:Choice>
              <mc:Fallback>
                <p:oleObj name="Equação" r:id="rId57" imgW="152280" imgH="177480" progId="Equation.3">
                  <p:embed/>
                  <p:pic>
                    <p:nvPicPr>
                      <p:cNvPr id="7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455" y="6282134"/>
                        <a:ext cx="2159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6"/>
          <p:cNvGraphicFramePr>
            <a:graphicFrameLocks noChangeAspect="1"/>
          </p:cNvGraphicFramePr>
          <p:nvPr/>
        </p:nvGraphicFramePr>
        <p:xfrm>
          <a:off x="5291138" y="6229747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8" imgW="152280" imgH="215640" progId="Equation.3">
                  <p:embed/>
                </p:oleObj>
              </mc:Choice>
              <mc:Fallback>
                <p:oleObj name="Equação" r:id="rId58" imgW="152280" imgH="215640" progId="Equation.3">
                  <p:embed/>
                  <p:pic>
                    <p:nvPicPr>
                      <p:cNvPr id="75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8" y="6229747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27"/>
          <p:cNvGraphicFramePr>
            <a:graphicFrameLocks noChangeAspect="1"/>
          </p:cNvGraphicFramePr>
          <p:nvPr/>
        </p:nvGraphicFramePr>
        <p:xfrm>
          <a:off x="6226721" y="6237312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9" imgW="152280" imgH="215640" progId="Equation.3">
                  <p:embed/>
                </p:oleObj>
              </mc:Choice>
              <mc:Fallback>
                <p:oleObj name="Equação" r:id="rId59" imgW="152280" imgH="215640" progId="Equation.3">
                  <p:embed/>
                  <p:pic>
                    <p:nvPicPr>
                      <p:cNvPr id="7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721" y="6237312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Espaço Reservado para Conteúdo 40"/>
          <p:cNvGraphicFramePr>
            <a:graphicFrameLocks/>
          </p:cNvGraphicFramePr>
          <p:nvPr/>
        </p:nvGraphicFramePr>
        <p:xfrm>
          <a:off x="7316981" y="5157480"/>
          <a:ext cx="1512170" cy="145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2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8" name="Objeto 77"/>
          <p:cNvGraphicFramePr>
            <a:graphicFrameLocks noChangeAspect="1"/>
          </p:cNvGraphicFramePr>
          <p:nvPr/>
        </p:nvGraphicFramePr>
        <p:xfrm>
          <a:off x="7388988" y="5553667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0" imgW="152280" imgH="203040" progId="Equation.3">
                  <p:embed/>
                </p:oleObj>
              </mc:Choice>
              <mc:Fallback>
                <p:oleObj name="Equação" r:id="rId60" imgW="152280" imgH="203040" progId="Equation.3">
                  <p:embed/>
                  <p:pic>
                    <p:nvPicPr>
                      <p:cNvPr id="78" name="Objeto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8988" y="5553667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3"/>
          <p:cNvGraphicFramePr>
            <a:graphicFrameLocks noChangeAspect="1"/>
          </p:cNvGraphicFramePr>
          <p:nvPr/>
        </p:nvGraphicFramePr>
        <p:xfrm>
          <a:off x="7380024" y="5940603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1" imgW="152280" imgH="164880" progId="Equation.3">
                  <p:embed/>
                </p:oleObj>
              </mc:Choice>
              <mc:Fallback>
                <p:oleObj name="Equação" r:id="rId61" imgW="152280" imgH="164880" progId="Equation.3">
                  <p:embed/>
                  <p:pic>
                    <p:nvPicPr>
                      <p:cNvPr id="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024" y="5940603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4"/>
          <p:cNvGraphicFramePr>
            <a:graphicFrameLocks noChangeAspect="1"/>
          </p:cNvGraphicFramePr>
          <p:nvPr/>
        </p:nvGraphicFramePr>
        <p:xfrm>
          <a:off x="8414167" y="5265924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2" imgW="152280" imgH="164880" progId="Equation.3">
                  <p:embed/>
                </p:oleObj>
              </mc:Choice>
              <mc:Fallback>
                <p:oleObj name="Equação" r:id="rId62" imgW="152280" imgH="164880" progId="Equation.3">
                  <p:embed/>
                  <p:pic>
                    <p:nvPicPr>
                      <p:cNvPr id="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4167" y="5265924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5"/>
          <p:cNvGraphicFramePr>
            <a:graphicFrameLocks noChangeAspect="1"/>
          </p:cNvGraphicFramePr>
          <p:nvPr/>
        </p:nvGraphicFramePr>
        <p:xfrm>
          <a:off x="7811784" y="5211846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3" imgW="152280" imgH="203040" progId="Equation.3">
                  <p:embed/>
                </p:oleObj>
              </mc:Choice>
              <mc:Fallback>
                <p:oleObj name="Equação" r:id="rId63" imgW="152280" imgH="203040" progId="Equation.3">
                  <p:embed/>
                  <p:pic>
                    <p:nvPicPr>
                      <p:cNvPr id="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784" y="5211846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5"/>
          <p:cNvGraphicFramePr>
            <a:graphicFrameLocks noChangeAspect="1"/>
          </p:cNvGraphicFramePr>
          <p:nvPr/>
        </p:nvGraphicFramePr>
        <p:xfrm>
          <a:off x="8127396" y="6282422"/>
          <a:ext cx="215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4" imgW="152280" imgH="177480" progId="Equation.3">
                  <p:embed/>
                </p:oleObj>
              </mc:Choice>
              <mc:Fallback>
                <p:oleObj name="Equação" r:id="rId64" imgW="152280" imgH="177480" progId="Equation.3">
                  <p:embed/>
                  <p:pic>
                    <p:nvPicPr>
                      <p:cNvPr id="8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7396" y="6282422"/>
                        <a:ext cx="215900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26"/>
          <p:cNvGraphicFramePr>
            <a:graphicFrameLocks noChangeAspect="1"/>
          </p:cNvGraphicFramePr>
          <p:nvPr/>
        </p:nvGraphicFramePr>
        <p:xfrm>
          <a:off x="7676079" y="6230035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5" imgW="152280" imgH="215640" progId="Equation.3">
                  <p:embed/>
                </p:oleObj>
              </mc:Choice>
              <mc:Fallback>
                <p:oleObj name="Equação" r:id="rId65" imgW="152280" imgH="215640" progId="Equation.3">
                  <p:embed/>
                  <p:pic>
                    <p:nvPicPr>
                      <p:cNvPr id="83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6079" y="6230035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27"/>
          <p:cNvGraphicFramePr>
            <a:graphicFrameLocks noChangeAspect="1"/>
          </p:cNvGraphicFramePr>
          <p:nvPr/>
        </p:nvGraphicFramePr>
        <p:xfrm>
          <a:off x="8611662" y="6237600"/>
          <a:ext cx="2174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6" imgW="152280" imgH="215640" progId="Equation.3">
                  <p:embed/>
                </p:oleObj>
              </mc:Choice>
              <mc:Fallback>
                <p:oleObj name="Equação" r:id="rId66" imgW="152280" imgH="215640" progId="Equation.3">
                  <p:embed/>
                  <p:pic>
                    <p:nvPicPr>
                      <p:cNvPr id="84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662" y="6237600"/>
                        <a:ext cx="217487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8" grpId="0"/>
      <p:bldP spid="34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3 variáveis</a:t>
            </a:r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</p:nvPr>
        </p:nvGraphicFramePr>
        <p:xfrm>
          <a:off x="971600" y="2492896"/>
          <a:ext cx="152251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835696" y="16288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Mapeamento das linhas da tabela verdade para o MK</a:t>
            </a:r>
          </a:p>
        </p:txBody>
      </p:sp>
      <p:graphicFrame>
        <p:nvGraphicFramePr>
          <p:cNvPr id="21" name="Espaço Reservado para Conteúdo 40"/>
          <p:cNvGraphicFramePr>
            <a:graphicFrameLocks/>
          </p:cNvGraphicFramePr>
          <p:nvPr/>
        </p:nvGraphicFramePr>
        <p:xfrm>
          <a:off x="4644008" y="2708920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/>
        </p:nvGraphicFramePr>
        <p:xfrm>
          <a:off x="4788024" y="3356992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22" name="Obje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356992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4788024" y="4005064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005064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6588224" y="2852936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2852936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5534999" y="2762710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999" y="2762710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6021884" y="4576203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2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884" y="4576203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/>
        </p:nvGraphicFramePr>
        <p:xfrm>
          <a:off x="5255312" y="450289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2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312" y="450289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4"/>
          <p:cNvGraphicFramePr>
            <a:graphicFrameLocks noChangeAspect="1"/>
          </p:cNvGraphicFramePr>
          <p:nvPr/>
        </p:nvGraphicFramePr>
        <p:xfrm>
          <a:off x="6876256" y="450015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3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450015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tângulo 46"/>
          <p:cNvSpPr/>
          <p:nvPr/>
        </p:nvSpPr>
        <p:spPr>
          <a:xfrm>
            <a:off x="2123728" y="2852936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/>
          <p:cNvSpPr/>
          <p:nvPr/>
        </p:nvSpPr>
        <p:spPr>
          <a:xfrm>
            <a:off x="2123728" y="3212976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/>
          <p:cNvSpPr/>
          <p:nvPr/>
        </p:nvSpPr>
        <p:spPr>
          <a:xfrm>
            <a:off x="2123728" y="3573016"/>
            <a:ext cx="360040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/>
          <p:cNvSpPr/>
          <p:nvPr/>
        </p:nvSpPr>
        <p:spPr>
          <a:xfrm>
            <a:off x="2123728" y="3933056"/>
            <a:ext cx="360040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/>
          <p:cNvSpPr/>
          <p:nvPr/>
        </p:nvSpPr>
        <p:spPr>
          <a:xfrm>
            <a:off x="2114475" y="4328956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/>
          <p:cNvSpPr/>
          <p:nvPr/>
        </p:nvSpPr>
        <p:spPr>
          <a:xfrm>
            <a:off x="2114475" y="4688996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/>
          <p:cNvSpPr/>
          <p:nvPr/>
        </p:nvSpPr>
        <p:spPr>
          <a:xfrm>
            <a:off x="2114475" y="5049036"/>
            <a:ext cx="360040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/>
          <p:cNvSpPr/>
          <p:nvPr/>
        </p:nvSpPr>
        <p:spPr>
          <a:xfrm>
            <a:off x="2114475" y="5409076"/>
            <a:ext cx="360040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/>
          <p:cNvSpPr/>
          <p:nvPr/>
        </p:nvSpPr>
        <p:spPr>
          <a:xfrm>
            <a:off x="2123728" y="2852936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/>
          <p:cNvSpPr/>
          <p:nvPr/>
        </p:nvSpPr>
        <p:spPr>
          <a:xfrm>
            <a:off x="2124016" y="3212976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/>
          <p:cNvSpPr/>
          <p:nvPr/>
        </p:nvSpPr>
        <p:spPr>
          <a:xfrm>
            <a:off x="2124016" y="3573016"/>
            <a:ext cx="360040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/>
          <p:cNvSpPr/>
          <p:nvPr/>
        </p:nvSpPr>
        <p:spPr>
          <a:xfrm>
            <a:off x="2124016" y="3933056"/>
            <a:ext cx="360040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/>
          <p:cNvSpPr/>
          <p:nvPr/>
        </p:nvSpPr>
        <p:spPr>
          <a:xfrm>
            <a:off x="2123728" y="4328956"/>
            <a:ext cx="360040" cy="36004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/>
          <p:cNvSpPr/>
          <p:nvPr/>
        </p:nvSpPr>
        <p:spPr>
          <a:xfrm>
            <a:off x="2123728" y="4688996"/>
            <a:ext cx="360040" cy="36004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/>
          <p:cNvSpPr/>
          <p:nvPr/>
        </p:nvSpPr>
        <p:spPr>
          <a:xfrm>
            <a:off x="2123728" y="5049036"/>
            <a:ext cx="360040" cy="3600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23728" y="5409076"/>
            <a:ext cx="360040" cy="36004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278 C 0.06007 -0.03819 0.11806 -0.07894 0.17465 -0.06505 C 0.23125 -0.05116 0.31389 0.05741 0.34132 0.08657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C 0.06093 -0.06365 0.12152 -0.12662 0.18854 -0.12106 C 0.2552 -0.11597 0.36371 0.00255 0.3993 0.03357 " pathEditMode="relative" rAng="-470563" ptsTypes="aaA">
                                      <p:cBhvr>
                                        <p:cTn id="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301 C 0.07865 -0.05741 0.16233 -0.11111 0.25035 -0.11458 C 0.33785 -0.11759 0.47344 -0.03866 0.51736 -0.01828 " pathEditMode="relative" rAng="-470563" ptsTypes="aaA">
                                      <p:cBhvr>
                                        <p:cTn id="3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00" y="-4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132 C 0.07431 -0.04144 0.15139 -0.06921 0.22934 -0.07917 C 0.30608 -0.08889 0.4217 -0.07222 0.46007 -0.06875 " pathEditMode="relative" rAng="-470563" ptsTypes="aaA">
                                      <p:cBhvr>
                                        <p:cTn id="5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671 C 0.05712 -0.0213 0.11371 -0.04931 0.17135 -0.05787 C 0.22864 -0.06644 0.31701 -0.04699 0.34601 -0.04283 " pathEditMode="relative" rAng="-599649" ptsTypes="aaA">
                                      <p:cBhvr>
                                        <p:cTn id="6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0.01598 C 0.06805 -0.04652 0.12205 -0.10787 0.1868 -0.12592 C 0.25156 -0.14606 0.36354 -0.10416 0.40017 -0.09629 " pathEditMode="relative" rAng="-1182402" ptsTypes="aaA">
                                      <p:cBhvr>
                                        <p:cTn id="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00" y="-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-0.01505 C 0.07153 -0.09213 0.14705 -0.16852 0.23455 -0.19329 C 0.32205 -0.21713 0.46996 -0.16435 0.51666 -0.15255 " pathEditMode="relative" rAng="-1087826" ptsTypes="aaA">
                                      <p:cBhvr>
                                        <p:cTn id="8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-10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1759 C 0.08264 -0.02361 0.16562 -0.03055 0.24288 -0.05949 C 0.3191 -0.09004 0.42361 -0.17453 0.45937 -0.2 " pathEditMode="relative" rAng="-780307" ptsTypes="aaA">
                                      <p:cBhvr>
                                        <p:cTn id="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3 variáveis</a:t>
            </a:r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</p:nvPr>
        </p:nvGraphicFramePr>
        <p:xfrm>
          <a:off x="971600" y="2492896"/>
          <a:ext cx="152251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1835696" y="16288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</a:t>
            </a:r>
          </a:p>
        </p:txBody>
      </p:sp>
      <p:graphicFrame>
        <p:nvGraphicFramePr>
          <p:cNvPr id="21" name="Espaço Reservado para Conteúdo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443390"/>
              </p:ext>
            </p:extLst>
          </p:nvPr>
        </p:nvGraphicFramePr>
        <p:xfrm>
          <a:off x="4067944" y="1560588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975195"/>
              </p:ext>
            </p:extLst>
          </p:nvPr>
        </p:nvGraphicFramePr>
        <p:xfrm>
          <a:off x="4211960" y="2208660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22" name="Obje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208660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616764"/>
              </p:ext>
            </p:extLst>
          </p:nvPr>
        </p:nvGraphicFramePr>
        <p:xfrm>
          <a:off x="4211960" y="2856732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2856732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137587"/>
              </p:ext>
            </p:extLst>
          </p:nvPr>
        </p:nvGraphicFramePr>
        <p:xfrm>
          <a:off x="6012160" y="1704604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1704604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372644"/>
              </p:ext>
            </p:extLst>
          </p:nvPr>
        </p:nvGraphicFramePr>
        <p:xfrm>
          <a:off x="4958935" y="1614378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935" y="1614378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308845"/>
              </p:ext>
            </p:extLst>
          </p:nvPr>
        </p:nvGraphicFramePr>
        <p:xfrm>
          <a:off x="5445820" y="3427871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2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820" y="3427871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54325"/>
              </p:ext>
            </p:extLst>
          </p:nvPr>
        </p:nvGraphicFramePr>
        <p:xfrm>
          <a:off x="4679248" y="3354563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2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248" y="3354563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56372"/>
              </p:ext>
            </p:extLst>
          </p:nvPr>
        </p:nvGraphicFramePr>
        <p:xfrm>
          <a:off x="6300192" y="3351823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3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351823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Espaço Reservado para Conteúdo 40">
            <a:extLst>
              <a:ext uri="{FF2B5EF4-FFF2-40B4-BE49-F238E27FC236}">
                <a16:creationId xmlns:a16="http://schemas.microsoft.com/office/drawing/2014/main" id="{38337488-111B-4013-92B5-0A73B1E614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724658"/>
              </p:ext>
            </p:extLst>
          </p:nvPr>
        </p:nvGraphicFramePr>
        <p:xfrm>
          <a:off x="4068842" y="4207098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B4A5B16E-413A-4E2C-BD3B-46A176D87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514495"/>
              </p:ext>
            </p:extLst>
          </p:nvPr>
        </p:nvGraphicFramePr>
        <p:xfrm>
          <a:off x="4212858" y="4855170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B4A5B16E-413A-4E2C-BD3B-46A176D87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858" y="4855170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28071870-CA3D-4DC4-8377-F553D2D4D8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701171"/>
              </p:ext>
            </p:extLst>
          </p:nvPr>
        </p:nvGraphicFramePr>
        <p:xfrm>
          <a:off x="4212858" y="5503242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28071870-CA3D-4DC4-8377-F553D2D4D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858" y="5503242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63A3D434-ADE3-49E1-A122-C131C7654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094010"/>
              </p:ext>
            </p:extLst>
          </p:nvPr>
        </p:nvGraphicFramePr>
        <p:xfrm>
          <a:off x="6013058" y="4351114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63A3D434-ADE3-49E1-A122-C131C76549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058" y="4351114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2F910A05-7E33-423E-B60D-BF4D32790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058312"/>
              </p:ext>
            </p:extLst>
          </p:nvPr>
        </p:nvGraphicFramePr>
        <p:xfrm>
          <a:off x="4959833" y="4260888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2F910A05-7E33-423E-B60D-BF4D32790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833" y="4260888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>
            <a:extLst>
              <a:ext uri="{FF2B5EF4-FFF2-40B4-BE49-F238E27FC236}">
                <a16:creationId xmlns:a16="http://schemas.microsoft.com/office/drawing/2014/main" id="{1EB906F5-1FF3-4206-9999-7D5ABA5E05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554560"/>
              </p:ext>
            </p:extLst>
          </p:nvPr>
        </p:nvGraphicFramePr>
        <p:xfrm>
          <a:off x="5446718" y="6074381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18" name="Object 22">
                        <a:extLst>
                          <a:ext uri="{FF2B5EF4-FFF2-40B4-BE49-F238E27FC236}">
                            <a16:creationId xmlns:a16="http://schemas.microsoft.com/office/drawing/2014/main" id="{1EB906F5-1FF3-4206-9999-7D5ABA5E05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8" y="6074381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>
            <a:extLst>
              <a:ext uri="{FF2B5EF4-FFF2-40B4-BE49-F238E27FC236}">
                <a16:creationId xmlns:a16="http://schemas.microsoft.com/office/drawing/2014/main" id="{194A537A-4F4F-4B59-8993-42D6BE9BA1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601095"/>
              </p:ext>
            </p:extLst>
          </p:nvPr>
        </p:nvGraphicFramePr>
        <p:xfrm>
          <a:off x="4680146" y="6001073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19" name="Object 23">
                        <a:extLst>
                          <a:ext uri="{FF2B5EF4-FFF2-40B4-BE49-F238E27FC236}">
                            <a16:creationId xmlns:a16="http://schemas.microsoft.com/office/drawing/2014/main" id="{194A537A-4F4F-4B59-8993-42D6BE9BA1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146" y="6001073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>
            <a:extLst>
              <a:ext uri="{FF2B5EF4-FFF2-40B4-BE49-F238E27FC236}">
                <a16:creationId xmlns:a16="http://schemas.microsoft.com/office/drawing/2014/main" id="{2F783F51-676D-442D-B966-22733224B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57039"/>
              </p:ext>
            </p:extLst>
          </p:nvPr>
        </p:nvGraphicFramePr>
        <p:xfrm>
          <a:off x="6301090" y="5998333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20" name="Object 24">
                        <a:extLst>
                          <a:ext uri="{FF2B5EF4-FFF2-40B4-BE49-F238E27FC236}">
                            <a16:creationId xmlns:a16="http://schemas.microsoft.com/office/drawing/2014/main" id="{2F783F51-676D-442D-B966-22733224BA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090" y="5998333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3 variáveis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835696" y="16288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Aplicando o agrupamento para o exemplo</a:t>
            </a:r>
          </a:p>
        </p:txBody>
      </p:sp>
      <p:graphicFrame>
        <p:nvGraphicFramePr>
          <p:cNvPr id="21" name="Espaço Reservado para Conteúdo 40"/>
          <p:cNvGraphicFramePr>
            <a:graphicFrameLocks/>
          </p:cNvGraphicFramePr>
          <p:nvPr/>
        </p:nvGraphicFramePr>
        <p:xfrm>
          <a:off x="683568" y="2708920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827584" y="4005064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164880" progId="Equation.3">
                  <p:embed/>
                </p:oleObj>
              </mc:Choice>
              <mc:Fallback>
                <p:oleObj name="Equação" r:id="rId2" imgW="152280" imgH="164880" progId="Equation.3">
                  <p:embed/>
                  <p:pic>
                    <p:nvPicPr>
                      <p:cNvPr id="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05064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2627784" y="2852936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2852936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1574559" y="2762710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203040" progId="Equation.3">
                  <p:embed/>
                </p:oleObj>
              </mc:Choice>
              <mc:Fallback>
                <p:oleObj name="Equação" r:id="rId6" imgW="152280" imgH="203040" progId="Equation.3">
                  <p:embed/>
                  <p:pic>
                    <p:nvPicPr>
                      <p:cNvPr id="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559" y="2762710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2061444" y="4576203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177480" progId="Equation.3">
                  <p:embed/>
                </p:oleObj>
              </mc:Choice>
              <mc:Fallback>
                <p:oleObj name="Equação" r:id="rId8" imgW="152280" imgH="177480" progId="Equation.3">
                  <p:embed/>
                  <p:pic>
                    <p:nvPicPr>
                      <p:cNvPr id="27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444" y="4576203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/>
        </p:nvGraphicFramePr>
        <p:xfrm>
          <a:off x="1294872" y="450289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215640" progId="Equation.3">
                  <p:embed/>
                </p:oleObj>
              </mc:Choice>
              <mc:Fallback>
                <p:oleObj name="Equação" r:id="rId10" imgW="152280" imgH="215640" progId="Equation.3">
                  <p:embed/>
                  <p:pic>
                    <p:nvPicPr>
                      <p:cNvPr id="2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872" y="450289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4"/>
          <p:cNvGraphicFramePr>
            <a:graphicFrameLocks noChangeAspect="1"/>
          </p:cNvGraphicFramePr>
          <p:nvPr/>
        </p:nvGraphicFramePr>
        <p:xfrm>
          <a:off x="2915816" y="450015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3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0015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lipse 13"/>
          <p:cNvSpPr/>
          <p:nvPr/>
        </p:nvSpPr>
        <p:spPr>
          <a:xfrm>
            <a:off x="1835696" y="4005064"/>
            <a:ext cx="864096" cy="432048"/>
          </a:xfrm>
          <a:prstGeom prst="ellipse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/>
          <p:cNvSpPr/>
          <p:nvPr/>
        </p:nvSpPr>
        <p:spPr>
          <a:xfrm rot="16200000">
            <a:off x="1007604" y="3681028"/>
            <a:ext cx="936104" cy="432048"/>
          </a:xfrm>
          <a:prstGeom prst="ellipse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Grupo 19"/>
          <p:cNvGrpSpPr/>
          <p:nvPr/>
        </p:nvGrpSpPr>
        <p:grpSpPr>
          <a:xfrm>
            <a:off x="2843808" y="3257801"/>
            <a:ext cx="1224136" cy="648072"/>
            <a:chOff x="6516216" y="2996952"/>
            <a:chExt cx="936104" cy="648072"/>
          </a:xfrm>
        </p:grpSpPr>
        <p:sp>
          <p:nvSpPr>
            <p:cNvPr id="17" name="Elipse 16"/>
            <p:cNvSpPr/>
            <p:nvPr/>
          </p:nvSpPr>
          <p:spPr>
            <a:xfrm>
              <a:off x="6516216" y="3140968"/>
              <a:ext cx="864096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27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6948264" y="2996952"/>
              <a:ext cx="50405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5" name="Grupo 24"/>
          <p:cNvGrpSpPr/>
          <p:nvPr/>
        </p:nvGrpSpPr>
        <p:grpSpPr>
          <a:xfrm rot="10800000">
            <a:off x="449326" y="3302914"/>
            <a:ext cx="1224136" cy="504056"/>
            <a:chOff x="6516216" y="3140968"/>
            <a:chExt cx="936104" cy="504056"/>
          </a:xfrm>
        </p:grpSpPr>
        <p:sp>
          <p:nvSpPr>
            <p:cNvPr id="28" name="Elipse 27"/>
            <p:cNvSpPr/>
            <p:nvPr/>
          </p:nvSpPr>
          <p:spPr>
            <a:xfrm>
              <a:off x="6516216" y="3140968"/>
              <a:ext cx="864096" cy="4320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27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948264" y="314096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22" name="Objeto 21"/>
          <p:cNvGraphicFramePr>
            <a:graphicFrameLocks noChangeAspect="1"/>
          </p:cNvGraphicFramePr>
          <p:nvPr/>
        </p:nvGraphicFramePr>
        <p:xfrm>
          <a:off x="827584" y="3356992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03040" progId="Equation.3">
                  <p:embed/>
                </p:oleObj>
              </mc:Choice>
              <mc:Fallback>
                <p:oleObj name="Equação" r:id="rId14" imgW="152280" imgH="203040" progId="Equation.3">
                  <p:embed/>
                  <p:pic>
                    <p:nvPicPr>
                      <p:cNvPr id="22" name="Objeto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356992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/>
          <p:cNvGraphicFramePr>
            <a:graphicFrameLocks noChangeAspect="1"/>
          </p:cNvGraphicFramePr>
          <p:nvPr/>
        </p:nvGraphicFramePr>
        <p:xfrm>
          <a:off x="3995936" y="3645024"/>
          <a:ext cx="3017636" cy="539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6" imgW="1206360" imgH="215640" progId="Equation.3">
                  <p:embed/>
                </p:oleObj>
              </mc:Choice>
              <mc:Fallback>
                <p:oleObj name="Equação" r:id="rId16" imgW="1206360" imgH="215640" progId="Equation.3">
                  <p:embed/>
                  <p:pic>
                    <p:nvPicPr>
                      <p:cNvPr id="33" name="Objeto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645024"/>
                        <a:ext cx="3017636" cy="5399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Forma livre 35"/>
          <p:cNvSpPr/>
          <p:nvPr/>
        </p:nvSpPr>
        <p:spPr>
          <a:xfrm>
            <a:off x="2384612" y="4150659"/>
            <a:ext cx="2528047" cy="1653988"/>
          </a:xfrm>
          <a:custGeom>
            <a:avLst/>
            <a:gdLst>
              <a:gd name="connsiteX0" fmla="*/ 0 w 2528047"/>
              <a:gd name="connsiteY0" fmla="*/ 295835 h 1653988"/>
              <a:gd name="connsiteX1" fmla="*/ 1272988 w 2528047"/>
              <a:gd name="connsiteY1" fmla="*/ 1604682 h 1653988"/>
              <a:gd name="connsiteX2" fmla="*/ 2528047 w 2528047"/>
              <a:gd name="connsiteY2" fmla="*/ 0 h 16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1653988">
                <a:moveTo>
                  <a:pt x="0" y="295835"/>
                </a:moveTo>
                <a:cubicBezTo>
                  <a:pt x="425823" y="974911"/>
                  <a:pt x="851647" y="1653988"/>
                  <a:pt x="1272988" y="1604682"/>
                </a:cubicBezTo>
                <a:cubicBezTo>
                  <a:pt x="1694329" y="1555376"/>
                  <a:pt x="2341282" y="276412"/>
                  <a:pt x="2528047" y="0"/>
                </a:cubicBezTo>
              </a:path>
            </a:pathLst>
          </a:cu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1619672" y="4077072"/>
            <a:ext cx="4104456" cy="2160240"/>
          </a:xfrm>
          <a:custGeom>
            <a:avLst/>
            <a:gdLst>
              <a:gd name="connsiteX0" fmla="*/ 0 w 2528047"/>
              <a:gd name="connsiteY0" fmla="*/ 295835 h 1653988"/>
              <a:gd name="connsiteX1" fmla="*/ 1272988 w 2528047"/>
              <a:gd name="connsiteY1" fmla="*/ 1604682 h 1653988"/>
              <a:gd name="connsiteX2" fmla="*/ 2528047 w 2528047"/>
              <a:gd name="connsiteY2" fmla="*/ 0 h 16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1653988">
                <a:moveTo>
                  <a:pt x="0" y="295835"/>
                </a:moveTo>
                <a:cubicBezTo>
                  <a:pt x="425823" y="974911"/>
                  <a:pt x="851647" y="1653988"/>
                  <a:pt x="1272988" y="1604682"/>
                </a:cubicBezTo>
                <a:cubicBezTo>
                  <a:pt x="1694329" y="1555376"/>
                  <a:pt x="2341282" y="276412"/>
                  <a:pt x="2528047" y="0"/>
                </a:cubicBezTo>
              </a:path>
            </a:pathLst>
          </a:cu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Forma livre 37"/>
          <p:cNvSpPr/>
          <p:nvPr/>
        </p:nvSpPr>
        <p:spPr>
          <a:xfrm flipV="1">
            <a:off x="3347864" y="2852936"/>
            <a:ext cx="3240360" cy="792088"/>
          </a:xfrm>
          <a:custGeom>
            <a:avLst/>
            <a:gdLst>
              <a:gd name="connsiteX0" fmla="*/ 0 w 2528047"/>
              <a:gd name="connsiteY0" fmla="*/ 295835 h 1653988"/>
              <a:gd name="connsiteX1" fmla="*/ 1272988 w 2528047"/>
              <a:gd name="connsiteY1" fmla="*/ 1604682 h 1653988"/>
              <a:gd name="connsiteX2" fmla="*/ 2528047 w 2528047"/>
              <a:gd name="connsiteY2" fmla="*/ 0 h 16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8047" h="1653988">
                <a:moveTo>
                  <a:pt x="0" y="295835"/>
                </a:moveTo>
                <a:cubicBezTo>
                  <a:pt x="425823" y="974911"/>
                  <a:pt x="851647" y="1653988"/>
                  <a:pt x="1272988" y="1604682"/>
                </a:cubicBezTo>
                <a:cubicBezTo>
                  <a:pt x="1694329" y="1555376"/>
                  <a:pt x="2341282" y="276412"/>
                  <a:pt x="2528047" y="0"/>
                </a:cubicBezTo>
              </a:path>
            </a:pathLst>
          </a:cu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744B005-83B3-3E4C-AA1E-F8035423E89A}"/>
                  </a:ext>
                </a:extLst>
              </p14:cNvPr>
              <p14:cNvContentPartPr/>
              <p14:nvPr/>
            </p14:nvContentPartPr>
            <p14:xfrm>
              <a:off x="1557720" y="4795920"/>
              <a:ext cx="65880" cy="885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744B005-83B3-3E4C-AA1E-F8035423E89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48360" y="4786560"/>
                <a:ext cx="84600" cy="10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9443E-7181-429E-A8AB-87AD333C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24" y="25264"/>
            <a:ext cx="8229600" cy="511001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para 3 variáveis</a:t>
            </a:r>
          </a:p>
        </p:txBody>
      </p:sp>
      <p:graphicFrame>
        <p:nvGraphicFramePr>
          <p:cNvPr id="19" name="Espaço Reservado para Conteúdo 40">
            <a:extLst>
              <a:ext uri="{FF2B5EF4-FFF2-40B4-BE49-F238E27FC236}">
                <a16:creationId xmlns:a16="http://schemas.microsoft.com/office/drawing/2014/main" id="{3DEE6F48-312A-420B-B2AB-35500C81F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388100"/>
              </p:ext>
            </p:extLst>
          </p:nvPr>
        </p:nvGraphicFramePr>
        <p:xfrm>
          <a:off x="1595045" y="3887947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AAF30E8A-9261-420A-859D-71F72F1AF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150640"/>
              </p:ext>
            </p:extLst>
          </p:nvPr>
        </p:nvGraphicFramePr>
        <p:xfrm>
          <a:off x="1739061" y="4536019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AAF30E8A-9261-420A-859D-71F72F1AF4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061" y="4536019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5110B4F6-917F-43C3-97EB-DDD1E1BE8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5368"/>
              </p:ext>
            </p:extLst>
          </p:nvPr>
        </p:nvGraphicFramePr>
        <p:xfrm>
          <a:off x="1739061" y="5184091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21" name="Object 3">
                        <a:extLst>
                          <a:ext uri="{FF2B5EF4-FFF2-40B4-BE49-F238E27FC236}">
                            <a16:creationId xmlns:a16="http://schemas.microsoft.com/office/drawing/2014/main" id="{5110B4F6-917F-43C3-97EB-DDD1E1BE8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061" y="5184091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>
            <a:extLst>
              <a:ext uri="{FF2B5EF4-FFF2-40B4-BE49-F238E27FC236}">
                <a16:creationId xmlns:a16="http://schemas.microsoft.com/office/drawing/2014/main" id="{C4242A25-E2CB-4129-B50F-8175401D0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767021"/>
              </p:ext>
            </p:extLst>
          </p:nvPr>
        </p:nvGraphicFramePr>
        <p:xfrm>
          <a:off x="3539261" y="4031963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C4242A25-E2CB-4129-B50F-8175401D08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261" y="4031963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D44D0E0D-86E7-45E0-82B3-6003D6D2A5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253276"/>
              </p:ext>
            </p:extLst>
          </p:nvPr>
        </p:nvGraphicFramePr>
        <p:xfrm>
          <a:off x="2486036" y="3941737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D44D0E0D-86E7-45E0-82B3-6003D6D2A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36" y="3941737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>
            <a:extLst>
              <a:ext uri="{FF2B5EF4-FFF2-40B4-BE49-F238E27FC236}">
                <a16:creationId xmlns:a16="http://schemas.microsoft.com/office/drawing/2014/main" id="{18AC3DCD-492B-49F5-B4EA-495ED463F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43651"/>
              </p:ext>
            </p:extLst>
          </p:nvPr>
        </p:nvGraphicFramePr>
        <p:xfrm>
          <a:off x="2972921" y="5755230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24" name="Object 22">
                        <a:extLst>
                          <a:ext uri="{FF2B5EF4-FFF2-40B4-BE49-F238E27FC236}">
                            <a16:creationId xmlns:a16="http://schemas.microsoft.com/office/drawing/2014/main" id="{18AC3DCD-492B-49F5-B4EA-495ED463F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921" y="5755230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>
            <a:extLst>
              <a:ext uri="{FF2B5EF4-FFF2-40B4-BE49-F238E27FC236}">
                <a16:creationId xmlns:a16="http://schemas.microsoft.com/office/drawing/2014/main" id="{C0A1ED88-8BBA-497C-BBA9-377146E77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618290"/>
              </p:ext>
            </p:extLst>
          </p:nvPr>
        </p:nvGraphicFramePr>
        <p:xfrm>
          <a:off x="2206349" y="5681922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25" name="Object 23">
                        <a:extLst>
                          <a:ext uri="{FF2B5EF4-FFF2-40B4-BE49-F238E27FC236}">
                            <a16:creationId xmlns:a16="http://schemas.microsoft.com/office/drawing/2014/main" id="{C0A1ED88-8BBA-497C-BBA9-377146E77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349" y="5681922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>
            <a:extLst>
              <a:ext uri="{FF2B5EF4-FFF2-40B4-BE49-F238E27FC236}">
                <a16:creationId xmlns:a16="http://schemas.microsoft.com/office/drawing/2014/main" id="{7DF679FB-2D00-4AF7-A935-A0B396270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97183"/>
              </p:ext>
            </p:extLst>
          </p:nvPr>
        </p:nvGraphicFramePr>
        <p:xfrm>
          <a:off x="3827293" y="5679182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26" name="Object 24">
                        <a:extLst>
                          <a:ext uri="{FF2B5EF4-FFF2-40B4-BE49-F238E27FC236}">
                            <a16:creationId xmlns:a16="http://schemas.microsoft.com/office/drawing/2014/main" id="{7DF679FB-2D00-4AF7-A935-A0B396270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293" y="5679182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Espaço Reservado para Conteúdo 40">
            <a:extLst>
              <a:ext uri="{FF2B5EF4-FFF2-40B4-BE49-F238E27FC236}">
                <a16:creationId xmlns:a16="http://schemas.microsoft.com/office/drawing/2014/main" id="{3F69A8B0-537B-4AAA-BF56-7993D8E99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173408"/>
              </p:ext>
            </p:extLst>
          </p:nvPr>
        </p:nvGraphicFramePr>
        <p:xfrm>
          <a:off x="1587468" y="630618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33522ACE-C849-4468-B154-CA68AFFFC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060625"/>
              </p:ext>
            </p:extLst>
          </p:nvPr>
        </p:nvGraphicFramePr>
        <p:xfrm>
          <a:off x="1731484" y="1278690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33522ACE-C849-4468-B154-CA68AFFFC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484" y="1278690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7EDE68FF-610F-43F1-B670-D1402C63AC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37964"/>
              </p:ext>
            </p:extLst>
          </p:nvPr>
        </p:nvGraphicFramePr>
        <p:xfrm>
          <a:off x="1731484" y="1926762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7EDE68FF-610F-43F1-B670-D1402C63A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484" y="1926762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46A0217B-E2E6-40CD-9601-252160D17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718584"/>
              </p:ext>
            </p:extLst>
          </p:nvPr>
        </p:nvGraphicFramePr>
        <p:xfrm>
          <a:off x="3531684" y="774634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46A0217B-E2E6-40CD-9601-252160D17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684" y="774634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9D405725-03B6-4EFD-AE38-4C92B764AE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44346"/>
              </p:ext>
            </p:extLst>
          </p:nvPr>
        </p:nvGraphicFramePr>
        <p:xfrm>
          <a:off x="2478459" y="684408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9D405725-03B6-4EFD-AE38-4C92B764A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459" y="684408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87AB06F4-AE22-4B47-A3D0-BD3268459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507432"/>
              </p:ext>
            </p:extLst>
          </p:nvPr>
        </p:nvGraphicFramePr>
        <p:xfrm>
          <a:off x="2965344" y="2497901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16" name="Object 22">
                        <a:extLst>
                          <a:ext uri="{FF2B5EF4-FFF2-40B4-BE49-F238E27FC236}">
                            <a16:creationId xmlns:a16="http://schemas.microsoft.com/office/drawing/2014/main" id="{87AB06F4-AE22-4B47-A3D0-BD3268459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344" y="2497901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>
            <a:extLst>
              <a:ext uri="{FF2B5EF4-FFF2-40B4-BE49-F238E27FC236}">
                <a16:creationId xmlns:a16="http://schemas.microsoft.com/office/drawing/2014/main" id="{B2C902F6-06F4-48A4-94A6-DD76CFD03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934158"/>
              </p:ext>
            </p:extLst>
          </p:nvPr>
        </p:nvGraphicFramePr>
        <p:xfrm>
          <a:off x="2198772" y="2424593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17" name="Object 23">
                        <a:extLst>
                          <a:ext uri="{FF2B5EF4-FFF2-40B4-BE49-F238E27FC236}">
                            <a16:creationId xmlns:a16="http://schemas.microsoft.com/office/drawing/2014/main" id="{B2C902F6-06F4-48A4-94A6-DD76CFD03D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772" y="2424593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4">
            <a:extLst>
              <a:ext uri="{FF2B5EF4-FFF2-40B4-BE49-F238E27FC236}">
                <a16:creationId xmlns:a16="http://schemas.microsoft.com/office/drawing/2014/main" id="{C31E09F3-FA9D-40CB-9A74-4ABB701056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532703"/>
              </p:ext>
            </p:extLst>
          </p:nvPr>
        </p:nvGraphicFramePr>
        <p:xfrm>
          <a:off x="3819716" y="2421853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18" name="Object 24">
                        <a:extLst>
                          <a:ext uri="{FF2B5EF4-FFF2-40B4-BE49-F238E27FC236}">
                            <a16:creationId xmlns:a16="http://schemas.microsoft.com/office/drawing/2014/main" id="{C31E09F3-FA9D-40CB-9A74-4ABB701056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716" y="2421853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62E0FDEE-E20E-4024-8BDE-A1F4D3010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62322"/>
              </p:ext>
            </p:extLst>
          </p:nvPr>
        </p:nvGraphicFramePr>
        <p:xfrm>
          <a:off x="427452" y="912672"/>
          <a:ext cx="1016000" cy="224370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14913204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859985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3084635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416494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B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S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19199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69280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50975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6719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743397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12578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02531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93067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81691895"/>
                  </a:ext>
                </a:extLst>
              </a:tr>
            </a:tbl>
          </a:graphicData>
        </a:graphic>
      </p:graphicFrame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E9267F59-3B5D-46E3-8234-A353D77FA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21656"/>
              </p:ext>
            </p:extLst>
          </p:nvPr>
        </p:nvGraphicFramePr>
        <p:xfrm>
          <a:off x="427618" y="4034909"/>
          <a:ext cx="1016000" cy="224370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106736325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94218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3241603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883098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A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B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S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30723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68647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7282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45179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223223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09659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42530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98316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17358095"/>
                  </a:ext>
                </a:extLst>
              </a:tr>
            </a:tbl>
          </a:graphicData>
        </a:graphic>
      </p:graphicFrame>
      <p:graphicFrame>
        <p:nvGraphicFramePr>
          <p:cNvPr id="29" name="Espaço Reservado para Conteúdo 40">
            <a:extLst>
              <a:ext uri="{FF2B5EF4-FFF2-40B4-BE49-F238E27FC236}">
                <a16:creationId xmlns:a16="http://schemas.microsoft.com/office/drawing/2014/main" id="{A1B0A12C-E628-4B15-A8C3-A5DCBF8E84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20665"/>
              </p:ext>
            </p:extLst>
          </p:nvPr>
        </p:nvGraphicFramePr>
        <p:xfrm>
          <a:off x="6235289" y="774634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2AF79A36-D33D-4FF5-83B7-B0F56F4DE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859434"/>
              </p:ext>
            </p:extLst>
          </p:nvPr>
        </p:nvGraphicFramePr>
        <p:xfrm>
          <a:off x="6379305" y="1422706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2AF79A36-D33D-4FF5-83B7-B0F56F4DE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305" y="1422706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3CC975FB-EE3A-4837-ACFA-87C8CD651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893875"/>
              </p:ext>
            </p:extLst>
          </p:nvPr>
        </p:nvGraphicFramePr>
        <p:xfrm>
          <a:off x="6379305" y="2070778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31" name="Object 3">
                        <a:extLst>
                          <a:ext uri="{FF2B5EF4-FFF2-40B4-BE49-F238E27FC236}">
                            <a16:creationId xmlns:a16="http://schemas.microsoft.com/office/drawing/2014/main" id="{3CC975FB-EE3A-4837-ACFA-87C8CD651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305" y="2070778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8C3CB723-84BF-4596-AF9A-1A12ADF398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1106"/>
              </p:ext>
            </p:extLst>
          </p:nvPr>
        </p:nvGraphicFramePr>
        <p:xfrm>
          <a:off x="8179505" y="918650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32" name="Object 4">
                        <a:extLst>
                          <a:ext uri="{FF2B5EF4-FFF2-40B4-BE49-F238E27FC236}">
                            <a16:creationId xmlns:a16="http://schemas.microsoft.com/office/drawing/2014/main" id="{8C3CB723-84BF-4596-AF9A-1A12ADF39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505" y="918650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E0833B94-2D96-4A07-A0A2-78B238C39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20456"/>
              </p:ext>
            </p:extLst>
          </p:nvPr>
        </p:nvGraphicFramePr>
        <p:xfrm>
          <a:off x="7126280" y="828424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E0833B94-2D96-4A07-A0A2-78B238C393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0" y="828424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2">
            <a:extLst>
              <a:ext uri="{FF2B5EF4-FFF2-40B4-BE49-F238E27FC236}">
                <a16:creationId xmlns:a16="http://schemas.microsoft.com/office/drawing/2014/main" id="{C42B5601-3ACB-47C5-8A92-4BB058AD53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252963"/>
              </p:ext>
            </p:extLst>
          </p:nvPr>
        </p:nvGraphicFramePr>
        <p:xfrm>
          <a:off x="7613165" y="2641917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34" name="Object 22">
                        <a:extLst>
                          <a:ext uri="{FF2B5EF4-FFF2-40B4-BE49-F238E27FC236}">
                            <a16:creationId xmlns:a16="http://schemas.microsoft.com/office/drawing/2014/main" id="{C42B5601-3ACB-47C5-8A92-4BB058AD53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165" y="2641917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3">
            <a:extLst>
              <a:ext uri="{FF2B5EF4-FFF2-40B4-BE49-F238E27FC236}">
                <a16:creationId xmlns:a16="http://schemas.microsoft.com/office/drawing/2014/main" id="{415910D5-436C-4BA1-9811-2800AFEA2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823115"/>
              </p:ext>
            </p:extLst>
          </p:nvPr>
        </p:nvGraphicFramePr>
        <p:xfrm>
          <a:off x="6846593" y="2568609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35" name="Object 23">
                        <a:extLst>
                          <a:ext uri="{FF2B5EF4-FFF2-40B4-BE49-F238E27FC236}">
                            <a16:creationId xmlns:a16="http://schemas.microsoft.com/office/drawing/2014/main" id="{415910D5-436C-4BA1-9811-2800AFEA2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593" y="2568609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4">
            <a:extLst>
              <a:ext uri="{FF2B5EF4-FFF2-40B4-BE49-F238E27FC236}">
                <a16:creationId xmlns:a16="http://schemas.microsoft.com/office/drawing/2014/main" id="{AE355C5E-4A5E-48A3-A616-E145602B3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674585"/>
              </p:ext>
            </p:extLst>
          </p:nvPr>
        </p:nvGraphicFramePr>
        <p:xfrm>
          <a:off x="8467537" y="2565869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36" name="Object 24">
                        <a:extLst>
                          <a:ext uri="{FF2B5EF4-FFF2-40B4-BE49-F238E27FC236}">
                            <a16:creationId xmlns:a16="http://schemas.microsoft.com/office/drawing/2014/main" id="{AE355C5E-4A5E-48A3-A616-E145602B3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7537" y="2565869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Espaço Reservado para Conteúdo 40">
            <a:extLst>
              <a:ext uri="{FF2B5EF4-FFF2-40B4-BE49-F238E27FC236}">
                <a16:creationId xmlns:a16="http://schemas.microsoft.com/office/drawing/2014/main" id="{5956F575-5C68-49B8-BCB2-A41632989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320434"/>
              </p:ext>
            </p:extLst>
          </p:nvPr>
        </p:nvGraphicFramePr>
        <p:xfrm>
          <a:off x="6239085" y="3884047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Objeto 37">
            <a:extLst>
              <a:ext uri="{FF2B5EF4-FFF2-40B4-BE49-F238E27FC236}">
                <a16:creationId xmlns:a16="http://schemas.microsoft.com/office/drawing/2014/main" id="{7E3AD7B0-D6A5-4A99-AADA-BDAACA10E1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566967"/>
              </p:ext>
            </p:extLst>
          </p:nvPr>
        </p:nvGraphicFramePr>
        <p:xfrm>
          <a:off x="6383101" y="4532119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38" name="Objeto 37">
                        <a:extLst>
                          <a:ext uri="{FF2B5EF4-FFF2-40B4-BE49-F238E27FC236}">
                            <a16:creationId xmlns:a16="http://schemas.microsoft.com/office/drawing/2014/main" id="{7E3AD7B0-D6A5-4A99-AADA-BDAACA10E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101" y="4532119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">
            <a:extLst>
              <a:ext uri="{FF2B5EF4-FFF2-40B4-BE49-F238E27FC236}">
                <a16:creationId xmlns:a16="http://schemas.microsoft.com/office/drawing/2014/main" id="{4DC20715-135B-49DE-BB2C-58ADA9938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85550"/>
              </p:ext>
            </p:extLst>
          </p:nvPr>
        </p:nvGraphicFramePr>
        <p:xfrm>
          <a:off x="6383101" y="5180191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39" name="Object 3">
                        <a:extLst>
                          <a:ext uri="{FF2B5EF4-FFF2-40B4-BE49-F238E27FC236}">
                            <a16:creationId xmlns:a16="http://schemas.microsoft.com/office/drawing/2014/main" id="{4DC20715-135B-49DE-BB2C-58ADA9938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101" y="5180191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">
            <a:extLst>
              <a:ext uri="{FF2B5EF4-FFF2-40B4-BE49-F238E27FC236}">
                <a16:creationId xmlns:a16="http://schemas.microsoft.com/office/drawing/2014/main" id="{149043E3-CCB2-46DB-B296-173E30904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471051"/>
              </p:ext>
            </p:extLst>
          </p:nvPr>
        </p:nvGraphicFramePr>
        <p:xfrm>
          <a:off x="8183301" y="4028063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40" name="Object 4">
                        <a:extLst>
                          <a:ext uri="{FF2B5EF4-FFF2-40B4-BE49-F238E27FC236}">
                            <a16:creationId xmlns:a16="http://schemas.microsoft.com/office/drawing/2014/main" id="{149043E3-CCB2-46DB-B296-173E30904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3301" y="4028063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5">
            <a:extLst>
              <a:ext uri="{FF2B5EF4-FFF2-40B4-BE49-F238E27FC236}">
                <a16:creationId xmlns:a16="http://schemas.microsoft.com/office/drawing/2014/main" id="{BD0DB177-701C-4811-B43B-DAC36F60C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19727"/>
              </p:ext>
            </p:extLst>
          </p:nvPr>
        </p:nvGraphicFramePr>
        <p:xfrm>
          <a:off x="7130076" y="3937837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41" name="Object 5">
                        <a:extLst>
                          <a:ext uri="{FF2B5EF4-FFF2-40B4-BE49-F238E27FC236}">
                            <a16:creationId xmlns:a16="http://schemas.microsoft.com/office/drawing/2014/main" id="{BD0DB177-701C-4811-B43B-DAC36F60C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0076" y="3937837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2">
            <a:extLst>
              <a:ext uri="{FF2B5EF4-FFF2-40B4-BE49-F238E27FC236}">
                <a16:creationId xmlns:a16="http://schemas.microsoft.com/office/drawing/2014/main" id="{38FE6432-D44E-48FF-8DC0-FFED62787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85569"/>
              </p:ext>
            </p:extLst>
          </p:nvPr>
        </p:nvGraphicFramePr>
        <p:xfrm>
          <a:off x="7616961" y="5751330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42" name="Object 22">
                        <a:extLst>
                          <a:ext uri="{FF2B5EF4-FFF2-40B4-BE49-F238E27FC236}">
                            <a16:creationId xmlns:a16="http://schemas.microsoft.com/office/drawing/2014/main" id="{38FE6432-D44E-48FF-8DC0-FFED62787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961" y="5751330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3">
            <a:extLst>
              <a:ext uri="{FF2B5EF4-FFF2-40B4-BE49-F238E27FC236}">
                <a16:creationId xmlns:a16="http://schemas.microsoft.com/office/drawing/2014/main" id="{5B4D0523-779B-4C52-80AB-91A002ED5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832684"/>
              </p:ext>
            </p:extLst>
          </p:nvPr>
        </p:nvGraphicFramePr>
        <p:xfrm>
          <a:off x="6850389" y="5678022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43" name="Object 23">
                        <a:extLst>
                          <a:ext uri="{FF2B5EF4-FFF2-40B4-BE49-F238E27FC236}">
                            <a16:creationId xmlns:a16="http://schemas.microsoft.com/office/drawing/2014/main" id="{5B4D0523-779B-4C52-80AB-91A002ED5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389" y="5678022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4">
            <a:extLst>
              <a:ext uri="{FF2B5EF4-FFF2-40B4-BE49-F238E27FC236}">
                <a16:creationId xmlns:a16="http://schemas.microsoft.com/office/drawing/2014/main" id="{0E86B9B5-80CA-4644-AEA3-4BFDF6949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29975"/>
              </p:ext>
            </p:extLst>
          </p:nvPr>
        </p:nvGraphicFramePr>
        <p:xfrm>
          <a:off x="8471333" y="5675282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44" name="Object 24">
                        <a:extLst>
                          <a:ext uri="{FF2B5EF4-FFF2-40B4-BE49-F238E27FC236}">
                            <a16:creationId xmlns:a16="http://schemas.microsoft.com/office/drawing/2014/main" id="{0E86B9B5-80CA-4644-AEA3-4BFDF69492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1333" y="5675282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ela 44">
            <a:extLst>
              <a:ext uri="{FF2B5EF4-FFF2-40B4-BE49-F238E27FC236}">
                <a16:creationId xmlns:a16="http://schemas.microsoft.com/office/drawing/2014/main" id="{C5EDB835-AF57-4455-B278-165D88399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725761"/>
              </p:ext>
            </p:extLst>
          </p:nvPr>
        </p:nvGraphicFramePr>
        <p:xfrm>
          <a:off x="5155212" y="961187"/>
          <a:ext cx="1016000" cy="224370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16824212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746449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298703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378655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B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S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230972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77404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20620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66060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75100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10141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94590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13945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9210711"/>
                  </a:ext>
                </a:extLst>
              </a:tr>
            </a:tbl>
          </a:graphicData>
        </a:graphic>
      </p:graphicFrame>
      <p:graphicFrame>
        <p:nvGraphicFramePr>
          <p:cNvPr id="46" name="Tabela 45">
            <a:extLst>
              <a:ext uri="{FF2B5EF4-FFF2-40B4-BE49-F238E27FC236}">
                <a16:creationId xmlns:a16="http://schemas.microsoft.com/office/drawing/2014/main" id="{8EBF6E53-4842-4FFB-AA35-DC0B872B4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40283"/>
              </p:ext>
            </p:extLst>
          </p:nvPr>
        </p:nvGraphicFramePr>
        <p:xfrm>
          <a:off x="5162789" y="4034909"/>
          <a:ext cx="1016000" cy="2243709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9331900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3769448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9195934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919027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B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S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387395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40064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744383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99776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14657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836589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86901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53564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97184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40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para quatro variáveis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8875C95-144F-400F-8F68-99D85C1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5A50FD3-2528-41C6-A7B9-4F0584E81062}"/>
              </a:ext>
            </a:extLst>
          </p:cNvPr>
          <p:cNvGrpSpPr/>
          <p:nvPr/>
        </p:nvGrpSpPr>
        <p:grpSpPr>
          <a:xfrm>
            <a:off x="2411760" y="2204864"/>
            <a:ext cx="3672408" cy="3384378"/>
            <a:chOff x="4139952" y="2060847"/>
            <a:chExt cx="3905846" cy="3611523"/>
          </a:xfrm>
        </p:grpSpPr>
        <p:graphicFrame>
          <p:nvGraphicFramePr>
            <p:cNvPr id="37" name="Espaço Reservado para Conteúdo 85">
              <a:extLst>
                <a:ext uri="{FF2B5EF4-FFF2-40B4-BE49-F238E27FC236}">
                  <a16:creationId xmlns:a16="http://schemas.microsoft.com/office/drawing/2014/main" id="{5D73A689-0D5A-4CC3-9661-F415F81E90A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77017547"/>
                </p:ext>
              </p:extLst>
            </p:nvPr>
          </p:nvGraphicFramePr>
          <p:xfrm>
            <a:off x="4139952" y="2060847"/>
            <a:ext cx="3905846" cy="3611523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120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1206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1206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1206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2068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12068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564063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64063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64063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64063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64063"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64063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38" name="Object 4">
              <a:extLst>
                <a:ext uri="{FF2B5EF4-FFF2-40B4-BE49-F238E27FC236}">
                  <a16:creationId xmlns:a16="http://schemas.microsoft.com/office/drawing/2014/main" id="{4B9A884D-9854-4C81-AE4F-9828239CAC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4428539"/>
                </p:ext>
              </p:extLst>
            </p:nvPr>
          </p:nvGraphicFramePr>
          <p:xfrm>
            <a:off x="7524328" y="3645024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164880" progId="Equation.3">
                    <p:embed/>
                  </p:oleObj>
                </mc:Choice>
                <mc:Fallback>
                  <p:oleObj name="Equação" r:id="rId2" imgW="152280" imgH="164880" progId="Equation.3">
                    <p:embed/>
                    <p:pic>
                      <p:nvPicPr>
                        <p:cNvPr id="38" name="Object 4">
                          <a:extLst>
                            <a:ext uri="{FF2B5EF4-FFF2-40B4-BE49-F238E27FC236}">
                              <a16:creationId xmlns:a16="http://schemas.microsoft.com/office/drawing/2014/main" id="{4B9A884D-9854-4C81-AE4F-9828239CAC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3645024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5">
              <a:extLst>
                <a:ext uri="{FF2B5EF4-FFF2-40B4-BE49-F238E27FC236}">
                  <a16:creationId xmlns:a16="http://schemas.microsoft.com/office/drawing/2014/main" id="{EE353C79-A267-4860-BFD9-59E2CC16AB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2689952"/>
                </p:ext>
              </p:extLst>
            </p:nvPr>
          </p:nvGraphicFramePr>
          <p:xfrm>
            <a:off x="7452320" y="27089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203040" progId="Equation.3">
                    <p:embed/>
                  </p:oleObj>
                </mc:Choice>
                <mc:Fallback>
                  <p:oleObj name="Equação" r:id="rId4" imgW="152280" imgH="203040" progId="Equation.3">
                    <p:embed/>
                    <p:pic>
                      <p:nvPicPr>
                        <p:cNvPr id="39" name="Object 5">
                          <a:extLst>
                            <a:ext uri="{FF2B5EF4-FFF2-40B4-BE49-F238E27FC236}">
                              <a16:creationId xmlns:a16="http://schemas.microsoft.com/office/drawing/2014/main" id="{EE353C79-A267-4860-BFD9-59E2CC16AB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320" y="27089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2">
              <a:extLst>
                <a:ext uri="{FF2B5EF4-FFF2-40B4-BE49-F238E27FC236}">
                  <a16:creationId xmlns:a16="http://schemas.microsoft.com/office/drawing/2014/main" id="{0D80524F-F22C-403B-8957-3F49F4C685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165291"/>
                </p:ext>
              </p:extLst>
            </p:nvPr>
          </p:nvGraphicFramePr>
          <p:xfrm>
            <a:off x="6579964" y="2276872"/>
            <a:ext cx="3683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77480" progId="Equation.3">
                    <p:embed/>
                  </p:oleObj>
                </mc:Choice>
                <mc:Fallback>
                  <p:oleObj name="Equação" r:id="rId6" imgW="152280" imgH="177480" progId="Equation.3">
                    <p:embed/>
                    <p:pic>
                      <p:nvPicPr>
                        <p:cNvPr id="40" name="Object 22">
                          <a:extLst>
                            <a:ext uri="{FF2B5EF4-FFF2-40B4-BE49-F238E27FC236}">
                              <a16:creationId xmlns:a16="http://schemas.microsoft.com/office/drawing/2014/main" id="{0D80524F-F22C-403B-8957-3F49F4C6853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964" y="2276872"/>
                          <a:ext cx="368300" cy="430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3">
              <a:extLst>
                <a:ext uri="{FF2B5EF4-FFF2-40B4-BE49-F238E27FC236}">
                  <a16:creationId xmlns:a16="http://schemas.microsoft.com/office/drawing/2014/main" id="{A746D98F-D3C7-4630-8F37-D90D116861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754409"/>
                </p:ext>
              </p:extLst>
            </p:nvPr>
          </p:nvGraphicFramePr>
          <p:xfrm>
            <a:off x="4917554" y="5101655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64880" imgH="203040" progId="Equation.3">
                    <p:embed/>
                  </p:oleObj>
                </mc:Choice>
                <mc:Fallback>
                  <p:oleObj name="Equação" r:id="rId8" imgW="164880" imgH="203040" progId="Equation.3">
                    <p:embed/>
                    <p:pic>
                      <p:nvPicPr>
                        <p:cNvPr id="41" name="Object 23">
                          <a:extLst>
                            <a:ext uri="{FF2B5EF4-FFF2-40B4-BE49-F238E27FC236}">
                              <a16:creationId xmlns:a16="http://schemas.microsoft.com/office/drawing/2014/main" id="{A746D98F-D3C7-4630-8F37-D90D116861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554" y="5101655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4">
              <a:extLst>
                <a:ext uri="{FF2B5EF4-FFF2-40B4-BE49-F238E27FC236}">
                  <a16:creationId xmlns:a16="http://schemas.microsoft.com/office/drawing/2014/main" id="{7DB945F6-757A-4EEF-9F43-2C1A5A1386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745795"/>
                </p:ext>
              </p:extLst>
            </p:nvPr>
          </p:nvGraphicFramePr>
          <p:xfrm>
            <a:off x="5283820" y="2185045"/>
            <a:ext cx="3683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152280" imgH="215640" progId="Equation.3">
                    <p:embed/>
                  </p:oleObj>
                </mc:Choice>
                <mc:Fallback>
                  <p:oleObj name="Equação" r:id="rId10" imgW="152280" imgH="215640" progId="Equation.3">
                    <p:embed/>
                    <p:pic>
                      <p:nvPicPr>
                        <p:cNvPr id="42" name="Object 24">
                          <a:extLst>
                            <a:ext uri="{FF2B5EF4-FFF2-40B4-BE49-F238E27FC236}">
                              <a16:creationId xmlns:a16="http://schemas.microsoft.com/office/drawing/2014/main" id="{7DB945F6-757A-4EEF-9F43-2C1A5A1386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820" y="2185045"/>
                          <a:ext cx="36830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51">
              <a:extLst>
                <a:ext uri="{FF2B5EF4-FFF2-40B4-BE49-F238E27FC236}">
                  <a16:creationId xmlns:a16="http://schemas.microsoft.com/office/drawing/2014/main" id="{C6BA409F-DF5F-4508-A63B-00D741CAD0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6329960"/>
                </p:ext>
              </p:extLst>
            </p:nvPr>
          </p:nvGraphicFramePr>
          <p:xfrm>
            <a:off x="7524328" y="45091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2" imgW="152280" imgH="203040" progId="Equation.3">
                    <p:embed/>
                  </p:oleObj>
                </mc:Choice>
                <mc:Fallback>
                  <p:oleObj name="Equação" r:id="rId12" imgW="152280" imgH="203040" progId="Equation.3">
                    <p:embed/>
                    <p:pic>
                      <p:nvPicPr>
                        <p:cNvPr id="43" name="Object 51">
                          <a:extLst>
                            <a:ext uri="{FF2B5EF4-FFF2-40B4-BE49-F238E27FC236}">
                              <a16:creationId xmlns:a16="http://schemas.microsoft.com/office/drawing/2014/main" id="{C6BA409F-DF5F-4508-A63B-00D741CAD0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45091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52">
              <a:extLst>
                <a:ext uri="{FF2B5EF4-FFF2-40B4-BE49-F238E27FC236}">
                  <a16:creationId xmlns:a16="http://schemas.microsoft.com/office/drawing/2014/main" id="{E7AF0235-25A6-4E6E-BC87-D261F03D88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6153125"/>
                </p:ext>
              </p:extLst>
            </p:nvPr>
          </p:nvGraphicFramePr>
          <p:xfrm>
            <a:off x="5925617" y="5171260"/>
            <a:ext cx="3984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3" imgW="164880" imgH="164880" progId="Equation.3">
                    <p:embed/>
                  </p:oleObj>
                </mc:Choice>
                <mc:Fallback>
                  <p:oleObj name="Equação" r:id="rId13" imgW="164880" imgH="164880" progId="Equation.3">
                    <p:embed/>
                    <p:pic>
                      <p:nvPicPr>
                        <p:cNvPr id="44" name="Object 52">
                          <a:extLst>
                            <a:ext uri="{FF2B5EF4-FFF2-40B4-BE49-F238E27FC236}">
                              <a16:creationId xmlns:a16="http://schemas.microsoft.com/office/drawing/2014/main" id="{E7AF0235-25A6-4E6E-BC87-D261F03D88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5617" y="5171260"/>
                          <a:ext cx="3984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53">
              <a:extLst>
                <a:ext uri="{FF2B5EF4-FFF2-40B4-BE49-F238E27FC236}">
                  <a16:creationId xmlns:a16="http://schemas.microsoft.com/office/drawing/2014/main" id="{F1767241-1AA3-490E-9C6C-982576C900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5964096"/>
                </p:ext>
              </p:extLst>
            </p:nvPr>
          </p:nvGraphicFramePr>
          <p:xfrm>
            <a:off x="6876256" y="5103402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5" imgW="164880" imgH="203040" progId="Equation.3">
                    <p:embed/>
                  </p:oleObj>
                </mc:Choice>
                <mc:Fallback>
                  <p:oleObj name="Equação" r:id="rId15" imgW="164880" imgH="203040" progId="Equation.3">
                    <p:embed/>
                    <p:pic>
                      <p:nvPicPr>
                        <p:cNvPr id="45" name="Object 53">
                          <a:extLst>
                            <a:ext uri="{FF2B5EF4-FFF2-40B4-BE49-F238E27FC236}">
                              <a16:creationId xmlns:a16="http://schemas.microsoft.com/office/drawing/2014/main" id="{F1767241-1AA3-490E-9C6C-982576C900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5103402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to 45">
              <a:extLst>
                <a:ext uri="{FF2B5EF4-FFF2-40B4-BE49-F238E27FC236}">
                  <a16:creationId xmlns:a16="http://schemas.microsoft.com/office/drawing/2014/main" id="{A722EE75-908D-471D-8998-868F43919F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6246942"/>
                </p:ext>
              </p:extLst>
            </p:nvPr>
          </p:nvGraphicFramePr>
          <p:xfrm>
            <a:off x="4283968" y="3068960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6" imgW="152280" imgH="203040" progId="Equation.3">
                    <p:embed/>
                  </p:oleObj>
                </mc:Choice>
                <mc:Fallback>
                  <p:oleObj name="Equação" r:id="rId16" imgW="152280" imgH="203040" progId="Equation.3">
                    <p:embed/>
                    <p:pic>
                      <p:nvPicPr>
                        <p:cNvPr id="46" name="Objeto 45">
                          <a:extLst>
                            <a:ext uri="{FF2B5EF4-FFF2-40B4-BE49-F238E27FC236}">
                              <a16:creationId xmlns:a16="http://schemas.microsoft.com/office/drawing/2014/main" id="{A722EE75-908D-471D-8998-868F43919F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3068960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3">
              <a:extLst>
                <a:ext uri="{FF2B5EF4-FFF2-40B4-BE49-F238E27FC236}">
                  <a16:creationId xmlns:a16="http://schemas.microsoft.com/office/drawing/2014/main" id="{84F08A75-3C9F-4C99-BDD5-FE591831915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189489"/>
                </p:ext>
              </p:extLst>
            </p:nvPr>
          </p:nvGraphicFramePr>
          <p:xfrm>
            <a:off x="4283968" y="4293096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8" imgW="152280" imgH="164880" progId="Equation.3">
                    <p:embed/>
                  </p:oleObj>
                </mc:Choice>
                <mc:Fallback>
                  <p:oleObj name="Equação" r:id="rId18" imgW="152280" imgH="164880" progId="Equation.3">
                    <p:embed/>
                    <p:pic>
                      <p:nvPicPr>
                        <p:cNvPr id="47" name="Object 3">
                          <a:extLst>
                            <a:ext uri="{FF2B5EF4-FFF2-40B4-BE49-F238E27FC236}">
                              <a16:creationId xmlns:a16="http://schemas.microsoft.com/office/drawing/2014/main" id="{84F08A75-3C9F-4C99-BDD5-FE59183191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4293096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para 4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07904" y="1268760"/>
            <a:ext cx="1450504" cy="60466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t-BR" dirty="0"/>
              <a:t>Regiões</a:t>
            </a:r>
          </a:p>
        </p:txBody>
      </p:sp>
      <p:grpSp>
        <p:nvGrpSpPr>
          <p:cNvPr id="50" name="Grupo 49"/>
          <p:cNvGrpSpPr/>
          <p:nvPr/>
        </p:nvGrpSpPr>
        <p:grpSpPr>
          <a:xfrm>
            <a:off x="611272" y="2305217"/>
            <a:ext cx="1449289" cy="1456521"/>
            <a:chOff x="611272" y="2305217"/>
            <a:chExt cx="1449289" cy="1456521"/>
          </a:xfrm>
        </p:grpSpPr>
        <p:graphicFrame>
          <p:nvGraphicFramePr>
            <p:cNvPr id="4" name="Espaço Reservado para Conteúdo 85"/>
            <p:cNvGraphicFramePr>
              <a:graphicFrameLocks/>
            </p:cNvGraphicFramePr>
            <p:nvPr/>
          </p:nvGraphicFramePr>
          <p:xfrm>
            <a:off x="611560" y="2348880"/>
            <a:ext cx="1440162" cy="136815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00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0242" name="Object 2"/>
            <p:cNvGraphicFramePr>
              <a:graphicFrameLocks noChangeAspect="1"/>
            </p:cNvGraphicFramePr>
            <p:nvPr/>
          </p:nvGraphicFramePr>
          <p:xfrm>
            <a:off x="611272" y="2645877"/>
            <a:ext cx="21590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203040" progId="Equation.3">
                    <p:embed/>
                  </p:oleObj>
                </mc:Choice>
                <mc:Fallback>
                  <p:oleObj name="Equação" r:id="rId2" imgW="152280" imgH="203040" progId="Equation.3">
                    <p:embed/>
                    <p:pic>
                      <p:nvPicPr>
                        <p:cNvPr id="1024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272" y="2645877"/>
                          <a:ext cx="21590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3" name="Object 3"/>
            <p:cNvGraphicFramePr>
              <a:graphicFrameLocks noChangeAspect="1"/>
            </p:cNvGraphicFramePr>
            <p:nvPr/>
          </p:nvGraphicFramePr>
          <p:xfrm>
            <a:off x="611560" y="3140968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164880" progId="Equation.3">
                    <p:embed/>
                  </p:oleObj>
                </mc:Choice>
                <mc:Fallback>
                  <p:oleObj name="Equação" r:id="rId4" imgW="152280" imgH="164880" progId="Equation.3">
                    <p:embed/>
                    <p:pic>
                      <p:nvPicPr>
                        <p:cNvPr id="1024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3140968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4" name="Object 4"/>
            <p:cNvGraphicFramePr>
              <a:graphicFrameLocks noChangeAspect="1"/>
            </p:cNvGraphicFramePr>
            <p:nvPr/>
          </p:nvGraphicFramePr>
          <p:xfrm>
            <a:off x="1835696" y="2924944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64880" progId="Equation.3">
                    <p:embed/>
                  </p:oleObj>
                </mc:Choice>
                <mc:Fallback>
                  <p:oleObj name="Equação" r:id="rId6" imgW="152280" imgH="164880" progId="Equation.3">
                    <p:embed/>
                    <p:pic>
                      <p:nvPicPr>
                        <p:cNvPr id="1024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924944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1844661" y="2528756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52280" imgH="203040" progId="Equation.3">
                    <p:embed/>
                  </p:oleObj>
                </mc:Choice>
                <mc:Fallback>
                  <p:oleObj name="Equação" r:id="rId8" imgW="152280" imgH="203040" progId="Equation.3">
                    <p:embed/>
                    <p:pic>
                      <p:nvPicPr>
                        <p:cNvPr id="1024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661" y="2528756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6" name="Object 6"/>
            <p:cNvGraphicFramePr>
              <a:graphicFrameLocks noChangeAspect="1"/>
            </p:cNvGraphicFramePr>
            <p:nvPr/>
          </p:nvGraphicFramePr>
          <p:xfrm>
            <a:off x="1475656" y="2348880"/>
            <a:ext cx="2159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152280" imgH="177480" progId="Equation.3">
                    <p:embed/>
                  </p:oleObj>
                </mc:Choice>
                <mc:Fallback>
                  <p:oleObj name="Equação" r:id="rId10" imgW="152280" imgH="177480" progId="Equation.3">
                    <p:embed/>
                    <p:pic>
                      <p:nvPicPr>
                        <p:cNvPr id="1024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348880"/>
                          <a:ext cx="2159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1556629" y="3474113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2" imgW="164880" imgH="203040" progId="Equation.3">
                    <p:embed/>
                  </p:oleObj>
                </mc:Choice>
                <mc:Fallback>
                  <p:oleObj name="Equação" r:id="rId12" imgW="164880" imgH="203040" progId="Equation.3">
                    <p:embed/>
                    <p:pic>
                      <p:nvPicPr>
                        <p:cNvPr id="102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629" y="3474113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8" name="Object 8"/>
            <p:cNvGraphicFramePr>
              <a:graphicFrameLocks noChangeAspect="1"/>
            </p:cNvGraphicFramePr>
            <p:nvPr/>
          </p:nvGraphicFramePr>
          <p:xfrm>
            <a:off x="1014962" y="2305217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4" imgW="152280" imgH="215640" progId="Equation.3">
                    <p:embed/>
                  </p:oleObj>
                </mc:Choice>
                <mc:Fallback>
                  <p:oleObj name="Equação" r:id="rId14" imgW="152280" imgH="215640" progId="Equation.3">
                    <p:embed/>
                    <p:pic>
                      <p:nvPicPr>
                        <p:cNvPr id="1024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962" y="2305217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9"/>
            <p:cNvGraphicFramePr>
              <a:graphicFrameLocks noChangeAspect="1"/>
            </p:cNvGraphicFramePr>
            <p:nvPr/>
          </p:nvGraphicFramePr>
          <p:xfrm>
            <a:off x="1826855" y="3249124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6" imgW="152280" imgH="203040" progId="Equation.3">
                    <p:embed/>
                  </p:oleObj>
                </mc:Choice>
                <mc:Fallback>
                  <p:oleObj name="Equação" r:id="rId16" imgW="152280" imgH="203040" progId="Equation.3">
                    <p:embed/>
                    <p:pic>
                      <p:nvPicPr>
                        <p:cNvPr id="1024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855" y="3249124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0" name="Object 10"/>
            <p:cNvGraphicFramePr>
              <a:graphicFrameLocks noChangeAspect="1"/>
            </p:cNvGraphicFramePr>
            <p:nvPr/>
          </p:nvGraphicFramePr>
          <p:xfrm>
            <a:off x="863156" y="3474401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7" imgW="164880" imgH="203040" progId="Equation.3">
                    <p:embed/>
                  </p:oleObj>
                </mc:Choice>
                <mc:Fallback>
                  <p:oleObj name="Equação" r:id="rId17" imgW="164880" imgH="203040" progId="Equation.3">
                    <p:embed/>
                    <p:pic>
                      <p:nvPicPr>
                        <p:cNvPr id="1025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156" y="3474401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1" name="Object 11"/>
            <p:cNvGraphicFramePr>
              <a:graphicFrameLocks noChangeAspect="1"/>
            </p:cNvGraphicFramePr>
            <p:nvPr/>
          </p:nvGraphicFramePr>
          <p:xfrm>
            <a:off x="1241414" y="3518938"/>
            <a:ext cx="23336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9" imgW="164880" imgH="164880" progId="Equation.3">
                    <p:embed/>
                  </p:oleObj>
                </mc:Choice>
                <mc:Fallback>
                  <p:oleObj name="Equação" r:id="rId19" imgW="164880" imgH="164880" progId="Equation.3">
                    <p:embed/>
                    <p:pic>
                      <p:nvPicPr>
                        <p:cNvPr id="1025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414" y="3518938"/>
                          <a:ext cx="233363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upo 48"/>
          <p:cNvGrpSpPr/>
          <p:nvPr/>
        </p:nvGrpSpPr>
        <p:grpSpPr>
          <a:xfrm>
            <a:off x="2762671" y="2305217"/>
            <a:ext cx="1449289" cy="1456521"/>
            <a:chOff x="2627496" y="2305217"/>
            <a:chExt cx="1449289" cy="1456521"/>
          </a:xfrm>
        </p:grpSpPr>
        <p:graphicFrame>
          <p:nvGraphicFramePr>
            <p:cNvPr id="15" name="Espaço Reservado para Conteúdo 85"/>
            <p:cNvGraphicFramePr>
              <a:graphicFrameLocks/>
            </p:cNvGraphicFramePr>
            <p:nvPr/>
          </p:nvGraphicFramePr>
          <p:xfrm>
            <a:off x="2627784" y="2348880"/>
            <a:ext cx="1440162" cy="136815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00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16" name="Object 2"/>
            <p:cNvGraphicFramePr>
              <a:graphicFrameLocks noChangeAspect="1"/>
            </p:cNvGraphicFramePr>
            <p:nvPr/>
          </p:nvGraphicFramePr>
          <p:xfrm>
            <a:off x="2627496" y="2645877"/>
            <a:ext cx="21590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1" imgW="152280" imgH="203040" progId="Equation.3">
                    <p:embed/>
                  </p:oleObj>
                </mc:Choice>
                <mc:Fallback>
                  <p:oleObj name="Equação" r:id="rId21" imgW="152280" imgH="203040" progId="Equation.3">
                    <p:embed/>
                    <p:pic>
                      <p:nvPicPr>
                        <p:cNvPr id="1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496" y="2645877"/>
                          <a:ext cx="21590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"/>
            <p:cNvGraphicFramePr>
              <a:graphicFrameLocks noChangeAspect="1"/>
            </p:cNvGraphicFramePr>
            <p:nvPr/>
          </p:nvGraphicFramePr>
          <p:xfrm>
            <a:off x="2627784" y="3140968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2" imgW="152280" imgH="164880" progId="Equation.3">
                    <p:embed/>
                  </p:oleObj>
                </mc:Choice>
                <mc:Fallback>
                  <p:oleObj name="Equação" r:id="rId22" imgW="152280" imgH="164880" progId="Equation.3">
                    <p:embed/>
                    <p:pic>
                      <p:nvPicPr>
                        <p:cNvPr id="1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3140968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3851920" y="2924944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3" imgW="152280" imgH="164880" progId="Equation.3">
                    <p:embed/>
                  </p:oleObj>
                </mc:Choice>
                <mc:Fallback>
                  <p:oleObj name="Equação" r:id="rId23" imgW="152280" imgH="164880" progId="Equation.3">
                    <p:embed/>
                    <p:pic>
                      <p:nvPicPr>
                        <p:cNvPr id="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20" y="2924944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5"/>
            <p:cNvGraphicFramePr>
              <a:graphicFrameLocks noChangeAspect="1"/>
            </p:cNvGraphicFramePr>
            <p:nvPr/>
          </p:nvGraphicFramePr>
          <p:xfrm>
            <a:off x="3860885" y="2528756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4" imgW="152280" imgH="203040" progId="Equation.3">
                    <p:embed/>
                  </p:oleObj>
                </mc:Choice>
                <mc:Fallback>
                  <p:oleObj name="Equação" r:id="rId24" imgW="152280" imgH="203040" progId="Equation.3">
                    <p:embed/>
                    <p:pic>
                      <p:nvPicPr>
                        <p:cNvPr id="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885" y="2528756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6"/>
            <p:cNvGraphicFramePr>
              <a:graphicFrameLocks noChangeAspect="1"/>
            </p:cNvGraphicFramePr>
            <p:nvPr/>
          </p:nvGraphicFramePr>
          <p:xfrm>
            <a:off x="3491880" y="2348880"/>
            <a:ext cx="2159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5" imgW="152280" imgH="177480" progId="Equation.3">
                    <p:embed/>
                  </p:oleObj>
                </mc:Choice>
                <mc:Fallback>
                  <p:oleObj name="Equação" r:id="rId25" imgW="152280" imgH="177480" progId="Equation.3">
                    <p:embed/>
                    <p:pic>
                      <p:nvPicPr>
                        <p:cNvPr id="2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2348880"/>
                          <a:ext cx="2159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"/>
            <p:cNvGraphicFramePr>
              <a:graphicFrameLocks noChangeAspect="1"/>
            </p:cNvGraphicFramePr>
            <p:nvPr/>
          </p:nvGraphicFramePr>
          <p:xfrm>
            <a:off x="3572853" y="3474113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6" imgW="164880" imgH="203040" progId="Equation.3">
                    <p:embed/>
                  </p:oleObj>
                </mc:Choice>
                <mc:Fallback>
                  <p:oleObj name="Equação" r:id="rId26" imgW="164880" imgH="203040" progId="Equation.3">
                    <p:embed/>
                    <p:pic>
                      <p:nvPicPr>
                        <p:cNvPr id="2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2853" y="3474113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3031186" y="2305217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7" imgW="152280" imgH="215640" progId="Equation.3">
                    <p:embed/>
                  </p:oleObj>
                </mc:Choice>
                <mc:Fallback>
                  <p:oleObj name="Equação" r:id="rId27" imgW="152280" imgH="215640" progId="Equation.3">
                    <p:embed/>
                    <p:pic>
                      <p:nvPicPr>
                        <p:cNvPr id="2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1186" y="2305217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9"/>
            <p:cNvGraphicFramePr>
              <a:graphicFrameLocks noChangeAspect="1"/>
            </p:cNvGraphicFramePr>
            <p:nvPr/>
          </p:nvGraphicFramePr>
          <p:xfrm>
            <a:off x="3843079" y="3249124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8" imgW="152280" imgH="203040" progId="Equation.3">
                    <p:embed/>
                  </p:oleObj>
                </mc:Choice>
                <mc:Fallback>
                  <p:oleObj name="Equação" r:id="rId28" imgW="152280" imgH="203040" progId="Equation.3">
                    <p:embed/>
                    <p:pic>
                      <p:nvPicPr>
                        <p:cNvPr id="2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079" y="3249124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"/>
            <p:cNvGraphicFramePr>
              <a:graphicFrameLocks noChangeAspect="1"/>
            </p:cNvGraphicFramePr>
            <p:nvPr/>
          </p:nvGraphicFramePr>
          <p:xfrm>
            <a:off x="2879380" y="3474401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9" imgW="164880" imgH="203040" progId="Equation.3">
                    <p:embed/>
                  </p:oleObj>
                </mc:Choice>
                <mc:Fallback>
                  <p:oleObj name="Equação" r:id="rId29" imgW="164880" imgH="203040" progId="Equation.3">
                    <p:embed/>
                    <p:pic>
                      <p:nvPicPr>
                        <p:cNvPr id="2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380" y="3474401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1"/>
            <p:cNvGraphicFramePr>
              <a:graphicFrameLocks noChangeAspect="1"/>
            </p:cNvGraphicFramePr>
            <p:nvPr/>
          </p:nvGraphicFramePr>
          <p:xfrm>
            <a:off x="3257638" y="3518938"/>
            <a:ext cx="23336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0" imgW="164880" imgH="164880" progId="Equation.3">
                    <p:embed/>
                  </p:oleObj>
                </mc:Choice>
                <mc:Fallback>
                  <p:oleObj name="Equação" r:id="rId30" imgW="164880" imgH="164880" progId="Equation.3">
                    <p:embed/>
                    <p:pic>
                      <p:nvPicPr>
                        <p:cNvPr id="2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638" y="3518938"/>
                          <a:ext cx="233363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upo 47"/>
          <p:cNvGrpSpPr/>
          <p:nvPr/>
        </p:nvGrpSpPr>
        <p:grpSpPr>
          <a:xfrm>
            <a:off x="4860032" y="2348880"/>
            <a:ext cx="1449289" cy="1456521"/>
            <a:chOff x="4787736" y="1945177"/>
            <a:chExt cx="1449289" cy="1456521"/>
          </a:xfrm>
        </p:grpSpPr>
        <p:graphicFrame>
          <p:nvGraphicFramePr>
            <p:cNvPr id="26" name="Espaço Reservado para Conteúdo 85"/>
            <p:cNvGraphicFramePr>
              <a:graphicFrameLocks/>
            </p:cNvGraphicFramePr>
            <p:nvPr/>
          </p:nvGraphicFramePr>
          <p:xfrm>
            <a:off x="4788024" y="1988840"/>
            <a:ext cx="1440162" cy="136815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00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27" name="Object 2"/>
            <p:cNvGraphicFramePr>
              <a:graphicFrameLocks noChangeAspect="1"/>
            </p:cNvGraphicFramePr>
            <p:nvPr/>
          </p:nvGraphicFramePr>
          <p:xfrm>
            <a:off x="4787736" y="2285837"/>
            <a:ext cx="21590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2" imgW="152280" imgH="203040" progId="Equation.3">
                    <p:embed/>
                  </p:oleObj>
                </mc:Choice>
                <mc:Fallback>
                  <p:oleObj name="Equação" r:id="rId32" imgW="152280" imgH="203040" progId="Equation.3">
                    <p:embed/>
                    <p:pic>
                      <p:nvPicPr>
                        <p:cNvPr id="2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736" y="2285837"/>
                          <a:ext cx="21590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"/>
            <p:cNvGraphicFramePr>
              <a:graphicFrameLocks noChangeAspect="1"/>
            </p:cNvGraphicFramePr>
            <p:nvPr/>
          </p:nvGraphicFramePr>
          <p:xfrm>
            <a:off x="4788024" y="2780928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3" imgW="152280" imgH="164880" progId="Equation.3">
                    <p:embed/>
                  </p:oleObj>
                </mc:Choice>
                <mc:Fallback>
                  <p:oleObj name="Equação" r:id="rId33" imgW="152280" imgH="164880" progId="Equation.3">
                    <p:embed/>
                    <p:pic>
                      <p:nvPicPr>
                        <p:cNvPr id="2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2780928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4"/>
            <p:cNvGraphicFramePr>
              <a:graphicFrameLocks noChangeAspect="1"/>
            </p:cNvGraphicFramePr>
            <p:nvPr/>
          </p:nvGraphicFramePr>
          <p:xfrm>
            <a:off x="6012160" y="2564904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4" imgW="152280" imgH="164880" progId="Equation.3">
                    <p:embed/>
                  </p:oleObj>
                </mc:Choice>
                <mc:Fallback>
                  <p:oleObj name="Equação" r:id="rId34" imgW="152280" imgH="164880" progId="Equation.3">
                    <p:embed/>
                    <p:pic>
                      <p:nvPicPr>
                        <p:cNvPr id="2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2564904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6021125" y="2168716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5" imgW="152280" imgH="203040" progId="Equation.3">
                    <p:embed/>
                  </p:oleObj>
                </mc:Choice>
                <mc:Fallback>
                  <p:oleObj name="Equação" r:id="rId35" imgW="152280" imgH="203040" progId="Equation.3">
                    <p:embed/>
                    <p:pic>
                      <p:nvPicPr>
                        <p:cNvPr id="3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1125" y="2168716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6"/>
            <p:cNvGraphicFramePr>
              <a:graphicFrameLocks noChangeAspect="1"/>
            </p:cNvGraphicFramePr>
            <p:nvPr/>
          </p:nvGraphicFramePr>
          <p:xfrm>
            <a:off x="5652120" y="1988840"/>
            <a:ext cx="2159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6" imgW="152280" imgH="177480" progId="Equation.3">
                    <p:embed/>
                  </p:oleObj>
                </mc:Choice>
                <mc:Fallback>
                  <p:oleObj name="Equação" r:id="rId36" imgW="152280" imgH="177480" progId="Equation.3">
                    <p:embed/>
                    <p:pic>
                      <p:nvPicPr>
                        <p:cNvPr id="31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1988840"/>
                          <a:ext cx="2159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7"/>
            <p:cNvGraphicFramePr>
              <a:graphicFrameLocks noChangeAspect="1"/>
            </p:cNvGraphicFramePr>
            <p:nvPr/>
          </p:nvGraphicFramePr>
          <p:xfrm>
            <a:off x="5733093" y="3114073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7" imgW="164880" imgH="203040" progId="Equation.3">
                    <p:embed/>
                  </p:oleObj>
                </mc:Choice>
                <mc:Fallback>
                  <p:oleObj name="Equação" r:id="rId37" imgW="164880" imgH="203040" progId="Equation.3">
                    <p:embed/>
                    <p:pic>
                      <p:nvPicPr>
                        <p:cNvPr id="3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3093" y="3114073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8"/>
            <p:cNvGraphicFramePr>
              <a:graphicFrameLocks noChangeAspect="1"/>
            </p:cNvGraphicFramePr>
            <p:nvPr/>
          </p:nvGraphicFramePr>
          <p:xfrm>
            <a:off x="5191426" y="1945177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8" imgW="152280" imgH="215640" progId="Equation.3">
                    <p:embed/>
                  </p:oleObj>
                </mc:Choice>
                <mc:Fallback>
                  <p:oleObj name="Equação" r:id="rId38" imgW="152280" imgH="215640" progId="Equation.3">
                    <p:embed/>
                    <p:pic>
                      <p:nvPicPr>
                        <p:cNvPr id="3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426" y="1945177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9"/>
            <p:cNvGraphicFramePr>
              <a:graphicFrameLocks noChangeAspect="1"/>
            </p:cNvGraphicFramePr>
            <p:nvPr/>
          </p:nvGraphicFramePr>
          <p:xfrm>
            <a:off x="6003319" y="2889084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39" imgW="152280" imgH="203040" progId="Equation.3">
                    <p:embed/>
                  </p:oleObj>
                </mc:Choice>
                <mc:Fallback>
                  <p:oleObj name="Equação" r:id="rId39" imgW="152280" imgH="203040" progId="Equation.3">
                    <p:embed/>
                    <p:pic>
                      <p:nvPicPr>
                        <p:cNvPr id="3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3319" y="2889084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0"/>
            <p:cNvGraphicFramePr>
              <a:graphicFrameLocks noChangeAspect="1"/>
            </p:cNvGraphicFramePr>
            <p:nvPr/>
          </p:nvGraphicFramePr>
          <p:xfrm>
            <a:off x="5039620" y="3114361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0" imgW="164880" imgH="203040" progId="Equation.3">
                    <p:embed/>
                  </p:oleObj>
                </mc:Choice>
                <mc:Fallback>
                  <p:oleObj name="Equação" r:id="rId40" imgW="164880" imgH="203040" progId="Equation.3">
                    <p:embed/>
                    <p:pic>
                      <p:nvPicPr>
                        <p:cNvPr id="3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620" y="3114361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1"/>
            <p:cNvGraphicFramePr>
              <a:graphicFrameLocks noChangeAspect="1"/>
            </p:cNvGraphicFramePr>
            <p:nvPr/>
          </p:nvGraphicFramePr>
          <p:xfrm>
            <a:off x="5417878" y="3158898"/>
            <a:ext cx="23336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1" imgW="164880" imgH="164880" progId="Equation.3">
                    <p:embed/>
                  </p:oleObj>
                </mc:Choice>
                <mc:Fallback>
                  <p:oleObj name="Equação" r:id="rId41" imgW="164880" imgH="164880" progId="Equation.3">
                    <p:embed/>
                    <p:pic>
                      <p:nvPicPr>
                        <p:cNvPr id="36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7878" y="3158898"/>
                          <a:ext cx="233363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Grupo 50"/>
          <p:cNvGrpSpPr/>
          <p:nvPr/>
        </p:nvGrpSpPr>
        <p:grpSpPr>
          <a:xfrm>
            <a:off x="7020272" y="2348880"/>
            <a:ext cx="1449289" cy="1456521"/>
            <a:chOff x="6947976" y="2017185"/>
            <a:chExt cx="1449289" cy="1456521"/>
          </a:xfrm>
        </p:grpSpPr>
        <p:graphicFrame>
          <p:nvGraphicFramePr>
            <p:cNvPr id="37" name="Espaço Reservado para Conteúdo 85"/>
            <p:cNvGraphicFramePr>
              <a:graphicFrameLocks/>
            </p:cNvGraphicFramePr>
            <p:nvPr/>
          </p:nvGraphicFramePr>
          <p:xfrm>
            <a:off x="6948264" y="2060848"/>
            <a:ext cx="1440162" cy="136815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00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38" name="Object 2"/>
            <p:cNvGraphicFramePr>
              <a:graphicFrameLocks noChangeAspect="1"/>
            </p:cNvGraphicFramePr>
            <p:nvPr/>
          </p:nvGraphicFramePr>
          <p:xfrm>
            <a:off x="6947976" y="2357845"/>
            <a:ext cx="21590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2" imgW="152280" imgH="203040" progId="Equation.3">
                    <p:embed/>
                  </p:oleObj>
                </mc:Choice>
                <mc:Fallback>
                  <p:oleObj name="Equação" r:id="rId42" imgW="152280" imgH="203040" progId="Equation.3">
                    <p:embed/>
                    <p:pic>
                      <p:nvPicPr>
                        <p:cNvPr id="3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7976" y="2357845"/>
                          <a:ext cx="21590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"/>
            <p:cNvGraphicFramePr>
              <a:graphicFrameLocks noChangeAspect="1"/>
            </p:cNvGraphicFramePr>
            <p:nvPr/>
          </p:nvGraphicFramePr>
          <p:xfrm>
            <a:off x="6948264" y="2852936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3" imgW="152280" imgH="164880" progId="Equation.3">
                    <p:embed/>
                  </p:oleObj>
                </mc:Choice>
                <mc:Fallback>
                  <p:oleObj name="Equação" r:id="rId43" imgW="152280" imgH="164880" progId="Equation.3">
                    <p:embed/>
                    <p:pic>
                      <p:nvPicPr>
                        <p:cNvPr id="3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2852936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4"/>
            <p:cNvGraphicFramePr>
              <a:graphicFrameLocks noChangeAspect="1"/>
            </p:cNvGraphicFramePr>
            <p:nvPr/>
          </p:nvGraphicFramePr>
          <p:xfrm>
            <a:off x="8172400" y="2636912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4" imgW="152280" imgH="164880" progId="Equation.3">
                    <p:embed/>
                  </p:oleObj>
                </mc:Choice>
                <mc:Fallback>
                  <p:oleObj name="Equação" r:id="rId44" imgW="152280" imgH="164880" progId="Equation.3">
                    <p:embed/>
                    <p:pic>
                      <p:nvPicPr>
                        <p:cNvPr id="4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2636912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5"/>
            <p:cNvGraphicFramePr>
              <a:graphicFrameLocks noChangeAspect="1"/>
            </p:cNvGraphicFramePr>
            <p:nvPr/>
          </p:nvGraphicFramePr>
          <p:xfrm>
            <a:off x="8181365" y="2240724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5" imgW="152280" imgH="203040" progId="Equation.3">
                    <p:embed/>
                  </p:oleObj>
                </mc:Choice>
                <mc:Fallback>
                  <p:oleObj name="Equação" r:id="rId45" imgW="152280" imgH="203040" progId="Equation.3">
                    <p:embed/>
                    <p:pic>
                      <p:nvPicPr>
                        <p:cNvPr id="4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365" y="2240724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6"/>
            <p:cNvGraphicFramePr>
              <a:graphicFrameLocks noChangeAspect="1"/>
            </p:cNvGraphicFramePr>
            <p:nvPr/>
          </p:nvGraphicFramePr>
          <p:xfrm>
            <a:off x="7812360" y="2060848"/>
            <a:ext cx="2159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6" imgW="152280" imgH="177480" progId="Equation.3">
                    <p:embed/>
                  </p:oleObj>
                </mc:Choice>
                <mc:Fallback>
                  <p:oleObj name="Equação" r:id="rId46" imgW="152280" imgH="177480" progId="Equation.3">
                    <p:embed/>
                    <p:pic>
                      <p:nvPicPr>
                        <p:cNvPr id="4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2060848"/>
                          <a:ext cx="2159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7"/>
            <p:cNvGraphicFramePr>
              <a:graphicFrameLocks noChangeAspect="1"/>
            </p:cNvGraphicFramePr>
            <p:nvPr/>
          </p:nvGraphicFramePr>
          <p:xfrm>
            <a:off x="7893333" y="3186081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7" imgW="164880" imgH="203040" progId="Equation.3">
                    <p:embed/>
                  </p:oleObj>
                </mc:Choice>
                <mc:Fallback>
                  <p:oleObj name="Equação" r:id="rId47" imgW="164880" imgH="203040" progId="Equation.3">
                    <p:embed/>
                    <p:pic>
                      <p:nvPicPr>
                        <p:cNvPr id="4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3333" y="3186081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8"/>
            <p:cNvGraphicFramePr>
              <a:graphicFrameLocks noChangeAspect="1"/>
            </p:cNvGraphicFramePr>
            <p:nvPr/>
          </p:nvGraphicFramePr>
          <p:xfrm>
            <a:off x="7351666" y="2017185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8" imgW="152280" imgH="215640" progId="Equation.3">
                    <p:embed/>
                  </p:oleObj>
                </mc:Choice>
                <mc:Fallback>
                  <p:oleObj name="Equação" r:id="rId48" imgW="152280" imgH="215640" progId="Equation.3">
                    <p:embed/>
                    <p:pic>
                      <p:nvPicPr>
                        <p:cNvPr id="4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1666" y="2017185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9"/>
            <p:cNvGraphicFramePr>
              <a:graphicFrameLocks noChangeAspect="1"/>
            </p:cNvGraphicFramePr>
            <p:nvPr/>
          </p:nvGraphicFramePr>
          <p:xfrm>
            <a:off x="8163559" y="2961092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9" imgW="152280" imgH="203040" progId="Equation.3">
                    <p:embed/>
                  </p:oleObj>
                </mc:Choice>
                <mc:Fallback>
                  <p:oleObj name="Equação" r:id="rId49" imgW="152280" imgH="203040" progId="Equation.3">
                    <p:embed/>
                    <p:pic>
                      <p:nvPicPr>
                        <p:cNvPr id="4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3559" y="2961092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10"/>
            <p:cNvGraphicFramePr>
              <a:graphicFrameLocks noChangeAspect="1"/>
            </p:cNvGraphicFramePr>
            <p:nvPr/>
          </p:nvGraphicFramePr>
          <p:xfrm>
            <a:off x="7199860" y="3186369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0" imgW="164880" imgH="203040" progId="Equation.3">
                    <p:embed/>
                  </p:oleObj>
                </mc:Choice>
                <mc:Fallback>
                  <p:oleObj name="Equação" r:id="rId50" imgW="164880" imgH="203040" progId="Equation.3">
                    <p:embed/>
                    <p:pic>
                      <p:nvPicPr>
                        <p:cNvPr id="4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9860" y="3186369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11"/>
            <p:cNvGraphicFramePr>
              <a:graphicFrameLocks noChangeAspect="1"/>
            </p:cNvGraphicFramePr>
            <p:nvPr/>
          </p:nvGraphicFramePr>
          <p:xfrm>
            <a:off x="7578118" y="3230906"/>
            <a:ext cx="23336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1" imgW="164880" imgH="164880" progId="Equation.3">
                    <p:embed/>
                  </p:oleObj>
                </mc:Choice>
                <mc:Fallback>
                  <p:oleObj name="Equação" r:id="rId51" imgW="164880" imgH="164880" progId="Equation.3">
                    <p:embed/>
                    <p:pic>
                      <p:nvPicPr>
                        <p:cNvPr id="4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8118" y="3230906"/>
                          <a:ext cx="233363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" name="Grupo 51"/>
          <p:cNvGrpSpPr/>
          <p:nvPr/>
        </p:nvGrpSpPr>
        <p:grpSpPr>
          <a:xfrm>
            <a:off x="611560" y="4449096"/>
            <a:ext cx="1449289" cy="1456521"/>
            <a:chOff x="611272" y="2305217"/>
            <a:chExt cx="1449289" cy="1456521"/>
          </a:xfrm>
        </p:grpSpPr>
        <p:graphicFrame>
          <p:nvGraphicFramePr>
            <p:cNvPr id="53" name="Espaço Reservado para Conteúdo 85"/>
            <p:cNvGraphicFramePr>
              <a:graphicFrameLocks/>
            </p:cNvGraphicFramePr>
            <p:nvPr/>
          </p:nvGraphicFramePr>
          <p:xfrm>
            <a:off x="611560" y="2348880"/>
            <a:ext cx="1440162" cy="136815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00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54" name="Object 2"/>
            <p:cNvGraphicFramePr>
              <a:graphicFrameLocks noChangeAspect="1"/>
            </p:cNvGraphicFramePr>
            <p:nvPr/>
          </p:nvGraphicFramePr>
          <p:xfrm>
            <a:off x="611272" y="2645877"/>
            <a:ext cx="21590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2" imgW="152280" imgH="203040" progId="Equation.3">
                    <p:embed/>
                  </p:oleObj>
                </mc:Choice>
                <mc:Fallback>
                  <p:oleObj name="Equação" r:id="rId52" imgW="152280" imgH="203040" progId="Equation.3">
                    <p:embed/>
                    <p:pic>
                      <p:nvPicPr>
                        <p:cNvPr id="5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272" y="2645877"/>
                          <a:ext cx="21590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3"/>
            <p:cNvGraphicFramePr>
              <a:graphicFrameLocks noChangeAspect="1"/>
            </p:cNvGraphicFramePr>
            <p:nvPr/>
          </p:nvGraphicFramePr>
          <p:xfrm>
            <a:off x="611560" y="3140968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3" imgW="152280" imgH="164880" progId="Equation.3">
                    <p:embed/>
                  </p:oleObj>
                </mc:Choice>
                <mc:Fallback>
                  <p:oleObj name="Equação" r:id="rId53" imgW="152280" imgH="164880" progId="Equation.3">
                    <p:embed/>
                    <p:pic>
                      <p:nvPicPr>
                        <p:cNvPr id="5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3140968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4"/>
            <p:cNvGraphicFramePr>
              <a:graphicFrameLocks noChangeAspect="1"/>
            </p:cNvGraphicFramePr>
            <p:nvPr/>
          </p:nvGraphicFramePr>
          <p:xfrm>
            <a:off x="1835696" y="2924944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4" imgW="152280" imgH="164880" progId="Equation.3">
                    <p:embed/>
                  </p:oleObj>
                </mc:Choice>
                <mc:Fallback>
                  <p:oleObj name="Equação" r:id="rId54" imgW="152280" imgH="164880" progId="Equation.3">
                    <p:embed/>
                    <p:pic>
                      <p:nvPicPr>
                        <p:cNvPr id="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2924944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"/>
            <p:cNvGraphicFramePr>
              <a:graphicFrameLocks noChangeAspect="1"/>
            </p:cNvGraphicFramePr>
            <p:nvPr/>
          </p:nvGraphicFramePr>
          <p:xfrm>
            <a:off x="1844661" y="2528756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5" imgW="152280" imgH="203040" progId="Equation.3">
                    <p:embed/>
                  </p:oleObj>
                </mc:Choice>
                <mc:Fallback>
                  <p:oleObj name="Equação" r:id="rId55" imgW="152280" imgH="203040" progId="Equation.3">
                    <p:embed/>
                    <p:pic>
                      <p:nvPicPr>
                        <p:cNvPr id="5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661" y="2528756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6"/>
            <p:cNvGraphicFramePr>
              <a:graphicFrameLocks noChangeAspect="1"/>
            </p:cNvGraphicFramePr>
            <p:nvPr/>
          </p:nvGraphicFramePr>
          <p:xfrm>
            <a:off x="1475656" y="2348880"/>
            <a:ext cx="2159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6" imgW="152280" imgH="177480" progId="Equation.3">
                    <p:embed/>
                  </p:oleObj>
                </mc:Choice>
                <mc:Fallback>
                  <p:oleObj name="Equação" r:id="rId56" imgW="152280" imgH="177480" progId="Equation.3">
                    <p:embed/>
                    <p:pic>
                      <p:nvPicPr>
                        <p:cNvPr id="5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348880"/>
                          <a:ext cx="2159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7"/>
            <p:cNvGraphicFramePr>
              <a:graphicFrameLocks noChangeAspect="1"/>
            </p:cNvGraphicFramePr>
            <p:nvPr/>
          </p:nvGraphicFramePr>
          <p:xfrm>
            <a:off x="1556629" y="3474113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7" imgW="164880" imgH="203040" progId="Equation.3">
                    <p:embed/>
                  </p:oleObj>
                </mc:Choice>
                <mc:Fallback>
                  <p:oleObj name="Equação" r:id="rId57" imgW="164880" imgH="203040" progId="Equation.3">
                    <p:embed/>
                    <p:pic>
                      <p:nvPicPr>
                        <p:cNvPr id="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629" y="3474113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8"/>
            <p:cNvGraphicFramePr>
              <a:graphicFrameLocks noChangeAspect="1"/>
            </p:cNvGraphicFramePr>
            <p:nvPr/>
          </p:nvGraphicFramePr>
          <p:xfrm>
            <a:off x="1014962" y="2305217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59" imgW="152280" imgH="215640" progId="Equation.3">
                    <p:embed/>
                  </p:oleObj>
                </mc:Choice>
                <mc:Fallback>
                  <p:oleObj name="Equação" r:id="rId59" imgW="152280" imgH="215640" progId="Equation.3">
                    <p:embed/>
                    <p:pic>
                      <p:nvPicPr>
                        <p:cNvPr id="6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962" y="2305217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9"/>
            <p:cNvGraphicFramePr>
              <a:graphicFrameLocks noChangeAspect="1"/>
            </p:cNvGraphicFramePr>
            <p:nvPr/>
          </p:nvGraphicFramePr>
          <p:xfrm>
            <a:off x="1826855" y="3249124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0" imgW="152280" imgH="203040" progId="Equation.3">
                    <p:embed/>
                  </p:oleObj>
                </mc:Choice>
                <mc:Fallback>
                  <p:oleObj name="Equação" r:id="rId60" imgW="152280" imgH="203040" progId="Equation.3">
                    <p:embed/>
                    <p:pic>
                      <p:nvPicPr>
                        <p:cNvPr id="6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6855" y="3249124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10"/>
            <p:cNvGraphicFramePr>
              <a:graphicFrameLocks noChangeAspect="1"/>
            </p:cNvGraphicFramePr>
            <p:nvPr/>
          </p:nvGraphicFramePr>
          <p:xfrm>
            <a:off x="863156" y="3474401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1" imgW="164880" imgH="203040" progId="Equation.3">
                    <p:embed/>
                  </p:oleObj>
                </mc:Choice>
                <mc:Fallback>
                  <p:oleObj name="Equação" r:id="rId61" imgW="164880" imgH="203040" progId="Equation.3">
                    <p:embed/>
                    <p:pic>
                      <p:nvPicPr>
                        <p:cNvPr id="6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156" y="3474401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1"/>
            <p:cNvGraphicFramePr>
              <a:graphicFrameLocks noChangeAspect="1"/>
            </p:cNvGraphicFramePr>
            <p:nvPr/>
          </p:nvGraphicFramePr>
          <p:xfrm>
            <a:off x="1241414" y="3518938"/>
            <a:ext cx="23336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2" imgW="164880" imgH="164880" progId="Equation.3">
                    <p:embed/>
                  </p:oleObj>
                </mc:Choice>
                <mc:Fallback>
                  <p:oleObj name="Equação" r:id="rId62" imgW="164880" imgH="164880" progId="Equation.3">
                    <p:embed/>
                    <p:pic>
                      <p:nvPicPr>
                        <p:cNvPr id="6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1414" y="3518938"/>
                          <a:ext cx="233363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Grupo 63"/>
          <p:cNvGrpSpPr/>
          <p:nvPr/>
        </p:nvGrpSpPr>
        <p:grpSpPr>
          <a:xfrm>
            <a:off x="2762959" y="4449096"/>
            <a:ext cx="1449289" cy="1456521"/>
            <a:chOff x="2627496" y="2305217"/>
            <a:chExt cx="1449289" cy="1456521"/>
          </a:xfrm>
        </p:grpSpPr>
        <p:graphicFrame>
          <p:nvGraphicFramePr>
            <p:cNvPr id="65" name="Espaço Reservado para Conteúdo 85"/>
            <p:cNvGraphicFramePr>
              <a:graphicFrameLocks/>
            </p:cNvGraphicFramePr>
            <p:nvPr/>
          </p:nvGraphicFramePr>
          <p:xfrm>
            <a:off x="2627784" y="2348880"/>
            <a:ext cx="1440162" cy="136815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00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66" name="Object 2"/>
            <p:cNvGraphicFramePr>
              <a:graphicFrameLocks noChangeAspect="1"/>
            </p:cNvGraphicFramePr>
            <p:nvPr/>
          </p:nvGraphicFramePr>
          <p:xfrm>
            <a:off x="2627496" y="2645877"/>
            <a:ext cx="21590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4" imgW="152280" imgH="203040" progId="Equation.3">
                    <p:embed/>
                  </p:oleObj>
                </mc:Choice>
                <mc:Fallback>
                  <p:oleObj name="Equação" r:id="rId64" imgW="152280" imgH="203040" progId="Equation.3">
                    <p:embed/>
                    <p:pic>
                      <p:nvPicPr>
                        <p:cNvPr id="6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496" y="2645877"/>
                          <a:ext cx="21590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Object 3"/>
            <p:cNvGraphicFramePr>
              <a:graphicFrameLocks noChangeAspect="1"/>
            </p:cNvGraphicFramePr>
            <p:nvPr/>
          </p:nvGraphicFramePr>
          <p:xfrm>
            <a:off x="2627784" y="3140968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5" imgW="152280" imgH="164880" progId="Equation.3">
                    <p:embed/>
                  </p:oleObj>
                </mc:Choice>
                <mc:Fallback>
                  <p:oleObj name="Equação" r:id="rId65" imgW="152280" imgH="164880" progId="Equation.3">
                    <p:embed/>
                    <p:pic>
                      <p:nvPicPr>
                        <p:cNvPr id="6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3140968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4"/>
            <p:cNvGraphicFramePr>
              <a:graphicFrameLocks noChangeAspect="1"/>
            </p:cNvGraphicFramePr>
            <p:nvPr/>
          </p:nvGraphicFramePr>
          <p:xfrm>
            <a:off x="3851920" y="2924944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6" imgW="152280" imgH="164880" progId="Equation.3">
                    <p:embed/>
                  </p:oleObj>
                </mc:Choice>
                <mc:Fallback>
                  <p:oleObj name="Equação" r:id="rId66" imgW="152280" imgH="164880" progId="Equation.3">
                    <p:embed/>
                    <p:pic>
                      <p:nvPicPr>
                        <p:cNvPr id="6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920" y="2924944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Object 5"/>
            <p:cNvGraphicFramePr>
              <a:graphicFrameLocks noChangeAspect="1"/>
            </p:cNvGraphicFramePr>
            <p:nvPr/>
          </p:nvGraphicFramePr>
          <p:xfrm>
            <a:off x="3860885" y="2528756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7" imgW="152280" imgH="203040" progId="Equation.3">
                    <p:embed/>
                  </p:oleObj>
                </mc:Choice>
                <mc:Fallback>
                  <p:oleObj name="Equação" r:id="rId67" imgW="152280" imgH="203040" progId="Equation.3">
                    <p:embed/>
                    <p:pic>
                      <p:nvPicPr>
                        <p:cNvPr id="6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885" y="2528756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6"/>
            <p:cNvGraphicFramePr>
              <a:graphicFrameLocks noChangeAspect="1"/>
            </p:cNvGraphicFramePr>
            <p:nvPr/>
          </p:nvGraphicFramePr>
          <p:xfrm>
            <a:off x="3491880" y="2348880"/>
            <a:ext cx="2159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8" imgW="152280" imgH="177480" progId="Equation.3">
                    <p:embed/>
                  </p:oleObj>
                </mc:Choice>
                <mc:Fallback>
                  <p:oleObj name="Equação" r:id="rId68" imgW="152280" imgH="177480" progId="Equation.3">
                    <p:embed/>
                    <p:pic>
                      <p:nvPicPr>
                        <p:cNvPr id="7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2348880"/>
                          <a:ext cx="2159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7"/>
            <p:cNvGraphicFramePr>
              <a:graphicFrameLocks noChangeAspect="1"/>
            </p:cNvGraphicFramePr>
            <p:nvPr/>
          </p:nvGraphicFramePr>
          <p:xfrm>
            <a:off x="3572853" y="3474113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9" imgW="164880" imgH="203040" progId="Equation.3">
                    <p:embed/>
                  </p:oleObj>
                </mc:Choice>
                <mc:Fallback>
                  <p:oleObj name="Equação" r:id="rId69" imgW="164880" imgH="203040" progId="Equation.3">
                    <p:embed/>
                    <p:pic>
                      <p:nvPicPr>
                        <p:cNvPr id="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2853" y="3474113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8"/>
            <p:cNvGraphicFramePr>
              <a:graphicFrameLocks noChangeAspect="1"/>
            </p:cNvGraphicFramePr>
            <p:nvPr/>
          </p:nvGraphicFramePr>
          <p:xfrm>
            <a:off x="3031186" y="2305217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0" imgW="152280" imgH="215640" progId="Equation.3">
                    <p:embed/>
                  </p:oleObj>
                </mc:Choice>
                <mc:Fallback>
                  <p:oleObj name="Equação" r:id="rId70" imgW="152280" imgH="215640" progId="Equation.3">
                    <p:embed/>
                    <p:pic>
                      <p:nvPicPr>
                        <p:cNvPr id="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1186" y="2305217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9"/>
            <p:cNvGraphicFramePr>
              <a:graphicFrameLocks noChangeAspect="1"/>
            </p:cNvGraphicFramePr>
            <p:nvPr/>
          </p:nvGraphicFramePr>
          <p:xfrm>
            <a:off x="3843079" y="3249124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1" imgW="152280" imgH="203040" progId="Equation.3">
                    <p:embed/>
                  </p:oleObj>
                </mc:Choice>
                <mc:Fallback>
                  <p:oleObj name="Equação" r:id="rId71" imgW="152280" imgH="203040" progId="Equation.3">
                    <p:embed/>
                    <p:pic>
                      <p:nvPicPr>
                        <p:cNvPr id="7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3079" y="3249124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10"/>
            <p:cNvGraphicFramePr>
              <a:graphicFrameLocks noChangeAspect="1"/>
            </p:cNvGraphicFramePr>
            <p:nvPr/>
          </p:nvGraphicFramePr>
          <p:xfrm>
            <a:off x="2879380" y="3474401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2" imgW="164880" imgH="203040" progId="Equation.3">
                    <p:embed/>
                  </p:oleObj>
                </mc:Choice>
                <mc:Fallback>
                  <p:oleObj name="Equação" r:id="rId72" imgW="164880" imgH="203040" progId="Equation.3">
                    <p:embed/>
                    <p:pic>
                      <p:nvPicPr>
                        <p:cNvPr id="7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380" y="3474401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11"/>
            <p:cNvGraphicFramePr>
              <a:graphicFrameLocks noChangeAspect="1"/>
            </p:cNvGraphicFramePr>
            <p:nvPr/>
          </p:nvGraphicFramePr>
          <p:xfrm>
            <a:off x="3257638" y="3518938"/>
            <a:ext cx="23336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3" imgW="164880" imgH="164880" progId="Equation.3">
                    <p:embed/>
                  </p:oleObj>
                </mc:Choice>
                <mc:Fallback>
                  <p:oleObj name="Equação" r:id="rId73" imgW="164880" imgH="164880" progId="Equation.3">
                    <p:embed/>
                    <p:pic>
                      <p:nvPicPr>
                        <p:cNvPr id="7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638" y="3518938"/>
                          <a:ext cx="233363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Grupo 75"/>
          <p:cNvGrpSpPr/>
          <p:nvPr/>
        </p:nvGrpSpPr>
        <p:grpSpPr>
          <a:xfrm>
            <a:off x="4860320" y="4492759"/>
            <a:ext cx="1449289" cy="1456521"/>
            <a:chOff x="4787736" y="1945177"/>
            <a:chExt cx="1449289" cy="1456521"/>
          </a:xfrm>
        </p:grpSpPr>
        <p:graphicFrame>
          <p:nvGraphicFramePr>
            <p:cNvPr id="77" name="Espaço Reservado para Conteúdo 85"/>
            <p:cNvGraphicFramePr>
              <a:graphicFrameLocks/>
            </p:cNvGraphicFramePr>
            <p:nvPr/>
          </p:nvGraphicFramePr>
          <p:xfrm>
            <a:off x="4788024" y="1988840"/>
            <a:ext cx="1440162" cy="136815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00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78" name="Object 2"/>
            <p:cNvGraphicFramePr>
              <a:graphicFrameLocks noChangeAspect="1"/>
            </p:cNvGraphicFramePr>
            <p:nvPr/>
          </p:nvGraphicFramePr>
          <p:xfrm>
            <a:off x="4787736" y="2285837"/>
            <a:ext cx="21590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4" imgW="152280" imgH="203040" progId="Equation.3">
                    <p:embed/>
                  </p:oleObj>
                </mc:Choice>
                <mc:Fallback>
                  <p:oleObj name="Equação" r:id="rId74" imgW="152280" imgH="203040" progId="Equation.3">
                    <p:embed/>
                    <p:pic>
                      <p:nvPicPr>
                        <p:cNvPr id="7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736" y="2285837"/>
                          <a:ext cx="21590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3"/>
            <p:cNvGraphicFramePr>
              <a:graphicFrameLocks noChangeAspect="1"/>
            </p:cNvGraphicFramePr>
            <p:nvPr/>
          </p:nvGraphicFramePr>
          <p:xfrm>
            <a:off x="4788024" y="2780928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5" imgW="152280" imgH="164880" progId="Equation.3">
                    <p:embed/>
                  </p:oleObj>
                </mc:Choice>
                <mc:Fallback>
                  <p:oleObj name="Equação" r:id="rId75" imgW="152280" imgH="164880" progId="Equation.3">
                    <p:embed/>
                    <p:pic>
                      <p:nvPicPr>
                        <p:cNvPr id="79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2780928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4"/>
            <p:cNvGraphicFramePr>
              <a:graphicFrameLocks noChangeAspect="1"/>
            </p:cNvGraphicFramePr>
            <p:nvPr/>
          </p:nvGraphicFramePr>
          <p:xfrm>
            <a:off x="6012160" y="2564904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6" imgW="152280" imgH="164880" progId="Equation.3">
                    <p:embed/>
                  </p:oleObj>
                </mc:Choice>
                <mc:Fallback>
                  <p:oleObj name="Equação" r:id="rId76" imgW="152280" imgH="164880" progId="Equation.3">
                    <p:embed/>
                    <p:pic>
                      <p:nvPicPr>
                        <p:cNvPr id="8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2564904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5"/>
            <p:cNvGraphicFramePr>
              <a:graphicFrameLocks noChangeAspect="1"/>
            </p:cNvGraphicFramePr>
            <p:nvPr/>
          </p:nvGraphicFramePr>
          <p:xfrm>
            <a:off x="6021125" y="2168716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7" imgW="152280" imgH="203040" progId="Equation.3">
                    <p:embed/>
                  </p:oleObj>
                </mc:Choice>
                <mc:Fallback>
                  <p:oleObj name="Equação" r:id="rId77" imgW="152280" imgH="203040" progId="Equation.3">
                    <p:embed/>
                    <p:pic>
                      <p:nvPicPr>
                        <p:cNvPr id="8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1125" y="2168716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Object 6"/>
            <p:cNvGraphicFramePr>
              <a:graphicFrameLocks noChangeAspect="1"/>
            </p:cNvGraphicFramePr>
            <p:nvPr/>
          </p:nvGraphicFramePr>
          <p:xfrm>
            <a:off x="5652120" y="1988840"/>
            <a:ext cx="2159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8" imgW="152280" imgH="177480" progId="Equation.3">
                    <p:embed/>
                  </p:oleObj>
                </mc:Choice>
                <mc:Fallback>
                  <p:oleObj name="Equação" r:id="rId78" imgW="152280" imgH="177480" progId="Equation.3">
                    <p:embed/>
                    <p:pic>
                      <p:nvPicPr>
                        <p:cNvPr id="8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1988840"/>
                          <a:ext cx="2159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" name="Object 7"/>
            <p:cNvGraphicFramePr>
              <a:graphicFrameLocks noChangeAspect="1"/>
            </p:cNvGraphicFramePr>
            <p:nvPr/>
          </p:nvGraphicFramePr>
          <p:xfrm>
            <a:off x="5733093" y="3114073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9" imgW="164880" imgH="203040" progId="Equation.3">
                    <p:embed/>
                  </p:oleObj>
                </mc:Choice>
                <mc:Fallback>
                  <p:oleObj name="Equação" r:id="rId79" imgW="164880" imgH="203040" progId="Equation.3">
                    <p:embed/>
                    <p:pic>
                      <p:nvPicPr>
                        <p:cNvPr id="8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3093" y="3114073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8"/>
            <p:cNvGraphicFramePr>
              <a:graphicFrameLocks noChangeAspect="1"/>
            </p:cNvGraphicFramePr>
            <p:nvPr/>
          </p:nvGraphicFramePr>
          <p:xfrm>
            <a:off x="5191426" y="1945177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0" imgW="152280" imgH="215640" progId="Equation.3">
                    <p:embed/>
                  </p:oleObj>
                </mc:Choice>
                <mc:Fallback>
                  <p:oleObj name="Equação" r:id="rId80" imgW="152280" imgH="215640" progId="Equation.3">
                    <p:embed/>
                    <p:pic>
                      <p:nvPicPr>
                        <p:cNvPr id="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426" y="1945177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9"/>
            <p:cNvGraphicFramePr>
              <a:graphicFrameLocks noChangeAspect="1"/>
            </p:cNvGraphicFramePr>
            <p:nvPr/>
          </p:nvGraphicFramePr>
          <p:xfrm>
            <a:off x="6003319" y="2889084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1" imgW="152280" imgH="203040" progId="Equation.3">
                    <p:embed/>
                  </p:oleObj>
                </mc:Choice>
                <mc:Fallback>
                  <p:oleObj name="Equação" r:id="rId81" imgW="152280" imgH="203040" progId="Equation.3">
                    <p:embed/>
                    <p:pic>
                      <p:nvPicPr>
                        <p:cNvPr id="8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3319" y="2889084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" name="Object 10"/>
            <p:cNvGraphicFramePr>
              <a:graphicFrameLocks noChangeAspect="1"/>
            </p:cNvGraphicFramePr>
            <p:nvPr/>
          </p:nvGraphicFramePr>
          <p:xfrm>
            <a:off x="5039620" y="3114361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2" imgW="164880" imgH="203040" progId="Equation.3">
                    <p:embed/>
                  </p:oleObj>
                </mc:Choice>
                <mc:Fallback>
                  <p:oleObj name="Equação" r:id="rId82" imgW="164880" imgH="203040" progId="Equation.3">
                    <p:embed/>
                    <p:pic>
                      <p:nvPicPr>
                        <p:cNvPr id="8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9620" y="3114361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Object 11"/>
            <p:cNvGraphicFramePr>
              <a:graphicFrameLocks noChangeAspect="1"/>
            </p:cNvGraphicFramePr>
            <p:nvPr/>
          </p:nvGraphicFramePr>
          <p:xfrm>
            <a:off x="5417878" y="3158898"/>
            <a:ext cx="23336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3" imgW="164880" imgH="164880" progId="Equation.3">
                    <p:embed/>
                  </p:oleObj>
                </mc:Choice>
                <mc:Fallback>
                  <p:oleObj name="Equação" r:id="rId83" imgW="164880" imgH="164880" progId="Equation.3">
                    <p:embed/>
                    <p:pic>
                      <p:nvPicPr>
                        <p:cNvPr id="8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7878" y="3158898"/>
                          <a:ext cx="233363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" name="Grupo 87"/>
          <p:cNvGrpSpPr/>
          <p:nvPr/>
        </p:nvGrpSpPr>
        <p:grpSpPr>
          <a:xfrm>
            <a:off x="7020560" y="4492759"/>
            <a:ext cx="1449289" cy="1456521"/>
            <a:chOff x="6947976" y="2017185"/>
            <a:chExt cx="1449289" cy="1456521"/>
          </a:xfrm>
        </p:grpSpPr>
        <p:graphicFrame>
          <p:nvGraphicFramePr>
            <p:cNvPr id="89" name="Espaço Reservado para Conteúdo 85"/>
            <p:cNvGraphicFramePr>
              <a:graphicFrameLocks/>
            </p:cNvGraphicFramePr>
            <p:nvPr/>
          </p:nvGraphicFramePr>
          <p:xfrm>
            <a:off x="6948264" y="2060848"/>
            <a:ext cx="1440162" cy="136815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400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24002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sz="300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228025"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ts val="500"/>
                          </a:lnSpc>
                        </a:pPr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90" name="Object 2"/>
            <p:cNvGraphicFramePr>
              <a:graphicFrameLocks noChangeAspect="1"/>
            </p:cNvGraphicFramePr>
            <p:nvPr/>
          </p:nvGraphicFramePr>
          <p:xfrm>
            <a:off x="6947976" y="2357845"/>
            <a:ext cx="215900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4" imgW="152280" imgH="203040" progId="Equation.3">
                    <p:embed/>
                  </p:oleObj>
                </mc:Choice>
                <mc:Fallback>
                  <p:oleObj name="Equação" r:id="rId84" imgW="152280" imgH="203040" progId="Equation.3">
                    <p:embed/>
                    <p:pic>
                      <p:nvPicPr>
                        <p:cNvPr id="9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7976" y="2357845"/>
                          <a:ext cx="215900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Object 3"/>
            <p:cNvGraphicFramePr>
              <a:graphicFrameLocks noChangeAspect="1"/>
            </p:cNvGraphicFramePr>
            <p:nvPr/>
          </p:nvGraphicFramePr>
          <p:xfrm>
            <a:off x="6948264" y="2852936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5" imgW="152280" imgH="164880" progId="Equation.3">
                    <p:embed/>
                  </p:oleObj>
                </mc:Choice>
                <mc:Fallback>
                  <p:oleObj name="Equação" r:id="rId85" imgW="152280" imgH="164880" progId="Equation.3">
                    <p:embed/>
                    <p:pic>
                      <p:nvPicPr>
                        <p:cNvPr id="9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8264" y="2852936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4"/>
            <p:cNvGraphicFramePr>
              <a:graphicFrameLocks noChangeAspect="1"/>
            </p:cNvGraphicFramePr>
            <p:nvPr/>
          </p:nvGraphicFramePr>
          <p:xfrm>
            <a:off x="8172400" y="2636912"/>
            <a:ext cx="2159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6" imgW="152280" imgH="164880" progId="Equation.3">
                    <p:embed/>
                  </p:oleObj>
                </mc:Choice>
                <mc:Fallback>
                  <p:oleObj name="Equação" r:id="rId86" imgW="152280" imgH="164880" progId="Equation.3">
                    <p:embed/>
                    <p:pic>
                      <p:nvPicPr>
                        <p:cNvPr id="9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400" y="2636912"/>
                          <a:ext cx="215900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5"/>
            <p:cNvGraphicFramePr>
              <a:graphicFrameLocks noChangeAspect="1"/>
            </p:cNvGraphicFramePr>
            <p:nvPr/>
          </p:nvGraphicFramePr>
          <p:xfrm>
            <a:off x="8181365" y="2240724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7" imgW="152280" imgH="203040" progId="Equation.3">
                    <p:embed/>
                  </p:oleObj>
                </mc:Choice>
                <mc:Fallback>
                  <p:oleObj name="Equação" r:id="rId87" imgW="152280" imgH="203040" progId="Equation.3">
                    <p:embed/>
                    <p:pic>
                      <p:nvPicPr>
                        <p:cNvPr id="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365" y="2240724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" name="Object 6"/>
            <p:cNvGraphicFramePr>
              <a:graphicFrameLocks noChangeAspect="1"/>
            </p:cNvGraphicFramePr>
            <p:nvPr/>
          </p:nvGraphicFramePr>
          <p:xfrm>
            <a:off x="7812360" y="2060848"/>
            <a:ext cx="21590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8" imgW="152280" imgH="177480" progId="Equation.3">
                    <p:embed/>
                  </p:oleObj>
                </mc:Choice>
                <mc:Fallback>
                  <p:oleObj name="Equação" r:id="rId88" imgW="152280" imgH="177480" progId="Equation.3">
                    <p:embed/>
                    <p:pic>
                      <p:nvPicPr>
                        <p:cNvPr id="9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2060848"/>
                          <a:ext cx="215900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7"/>
            <p:cNvGraphicFramePr>
              <a:graphicFrameLocks noChangeAspect="1"/>
            </p:cNvGraphicFramePr>
            <p:nvPr/>
          </p:nvGraphicFramePr>
          <p:xfrm>
            <a:off x="7893333" y="3186081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9" imgW="164880" imgH="203040" progId="Equation.3">
                    <p:embed/>
                  </p:oleObj>
                </mc:Choice>
                <mc:Fallback>
                  <p:oleObj name="Equação" r:id="rId89" imgW="164880" imgH="203040" progId="Equation.3">
                    <p:embed/>
                    <p:pic>
                      <p:nvPicPr>
                        <p:cNvPr id="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3333" y="3186081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Object 8"/>
            <p:cNvGraphicFramePr>
              <a:graphicFrameLocks noChangeAspect="1"/>
            </p:cNvGraphicFramePr>
            <p:nvPr/>
          </p:nvGraphicFramePr>
          <p:xfrm>
            <a:off x="7351666" y="2017185"/>
            <a:ext cx="217487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90" imgW="152280" imgH="215640" progId="Equation.3">
                    <p:embed/>
                  </p:oleObj>
                </mc:Choice>
                <mc:Fallback>
                  <p:oleObj name="Equação" r:id="rId90" imgW="152280" imgH="215640" progId="Equation.3">
                    <p:embed/>
                    <p:pic>
                      <p:nvPicPr>
                        <p:cNvPr id="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1666" y="2017185"/>
                          <a:ext cx="217487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9"/>
            <p:cNvGraphicFramePr>
              <a:graphicFrameLocks noChangeAspect="1"/>
            </p:cNvGraphicFramePr>
            <p:nvPr/>
          </p:nvGraphicFramePr>
          <p:xfrm>
            <a:off x="8163559" y="2961092"/>
            <a:ext cx="2159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91" imgW="152280" imgH="203040" progId="Equation.3">
                    <p:embed/>
                  </p:oleObj>
                </mc:Choice>
                <mc:Fallback>
                  <p:oleObj name="Equação" r:id="rId91" imgW="152280" imgH="203040" progId="Equation.3">
                    <p:embed/>
                    <p:pic>
                      <p:nvPicPr>
                        <p:cNvPr id="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3559" y="2961092"/>
                          <a:ext cx="21590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10"/>
            <p:cNvGraphicFramePr>
              <a:graphicFrameLocks noChangeAspect="1"/>
            </p:cNvGraphicFramePr>
            <p:nvPr/>
          </p:nvGraphicFramePr>
          <p:xfrm>
            <a:off x="7199860" y="3186369"/>
            <a:ext cx="234950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92" imgW="164880" imgH="203040" progId="Equation.3">
                    <p:embed/>
                  </p:oleObj>
                </mc:Choice>
                <mc:Fallback>
                  <p:oleObj name="Equação" r:id="rId92" imgW="164880" imgH="203040" progId="Equation.3">
                    <p:embed/>
                    <p:pic>
                      <p:nvPicPr>
                        <p:cNvPr id="9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9860" y="3186369"/>
                          <a:ext cx="234950" cy="287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11"/>
            <p:cNvGraphicFramePr>
              <a:graphicFrameLocks noChangeAspect="1"/>
            </p:cNvGraphicFramePr>
            <p:nvPr/>
          </p:nvGraphicFramePr>
          <p:xfrm>
            <a:off x="7578118" y="3230906"/>
            <a:ext cx="233363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93" imgW="164880" imgH="164880" progId="Equation.3">
                    <p:embed/>
                  </p:oleObj>
                </mc:Choice>
                <mc:Fallback>
                  <p:oleObj name="Equação" r:id="rId93" imgW="164880" imgH="164880" progId="Equation.3">
                    <p:embed/>
                    <p:pic>
                      <p:nvPicPr>
                        <p:cNvPr id="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8118" y="3230906"/>
                          <a:ext cx="233363" cy="234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" name="CaixaDeTexto 99"/>
          <p:cNvSpPr txBox="1"/>
          <p:nvPr/>
        </p:nvSpPr>
        <p:spPr>
          <a:xfrm>
            <a:off x="323528" y="1916832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A=1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2483768" y="1916832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A=0</a:t>
            </a:r>
          </a:p>
        </p:txBody>
      </p:sp>
      <p:sp>
        <p:nvSpPr>
          <p:cNvPr id="102" name="CaixaDeTexto 101"/>
          <p:cNvSpPr txBox="1"/>
          <p:nvPr/>
        </p:nvSpPr>
        <p:spPr>
          <a:xfrm>
            <a:off x="4788024" y="1916832"/>
            <a:ext cx="19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B=1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804248" y="1916832"/>
            <a:ext cx="19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B=0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323528" y="4077072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C=1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483768" y="4077072"/>
            <a:ext cx="19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C=0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4788024" y="4077072"/>
            <a:ext cx="194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D=1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6804248" y="4077072"/>
            <a:ext cx="194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D=0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para 4 variáveis</a:t>
            </a:r>
          </a:p>
        </p:txBody>
      </p:sp>
      <p:graphicFrame>
        <p:nvGraphicFramePr>
          <p:cNvPr id="4" name="Espaço Reservado para Conteúdo 8"/>
          <p:cNvGraphicFramePr>
            <a:graphicFrameLocks/>
          </p:cNvGraphicFramePr>
          <p:nvPr/>
        </p:nvGraphicFramePr>
        <p:xfrm>
          <a:off x="755576" y="1628800"/>
          <a:ext cx="1522510" cy="48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85"/>
          <p:cNvGraphicFramePr>
            <a:graphicFrameLocks/>
          </p:cNvGraphicFramePr>
          <p:nvPr/>
        </p:nvGraphicFramePr>
        <p:xfrm>
          <a:off x="4139952" y="2060848"/>
          <a:ext cx="3888432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23065"/>
              </p:ext>
            </p:extLst>
          </p:nvPr>
        </p:nvGraphicFramePr>
        <p:xfrm>
          <a:off x="4283968" y="3068960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068960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943273"/>
              </p:ext>
            </p:extLst>
          </p:nvPr>
        </p:nvGraphicFramePr>
        <p:xfrm>
          <a:off x="4283968" y="4293096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4293096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7524328" y="3645024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3645024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452320" y="2708920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2320" y="2708920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/>
        </p:nvGraphicFramePr>
        <p:xfrm>
          <a:off x="6579964" y="2276872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9964" y="2276872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/>
        </p:nvGraphicFramePr>
        <p:xfrm>
          <a:off x="4917554" y="5101655"/>
          <a:ext cx="398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64880" imgH="203040" progId="Equation.3">
                  <p:embed/>
                </p:oleObj>
              </mc:Choice>
              <mc:Fallback>
                <p:oleObj name="Equação" r:id="rId12" imgW="164880" imgH="203040" progId="Equation.3">
                  <p:embed/>
                  <p:pic>
                    <p:nvPicPr>
                      <p:cNvPr id="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7554" y="5101655"/>
                        <a:ext cx="3984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/>
        </p:nvGraphicFramePr>
        <p:xfrm>
          <a:off x="5283820" y="218504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820" y="218504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1"/>
          <p:cNvGraphicFramePr>
            <a:graphicFrameLocks noChangeAspect="1"/>
          </p:cNvGraphicFramePr>
          <p:nvPr/>
        </p:nvGraphicFramePr>
        <p:xfrm>
          <a:off x="7524328" y="4509120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6" imgW="152280" imgH="203040" progId="Equation.3">
                  <p:embed/>
                </p:oleObj>
              </mc:Choice>
              <mc:Fallback>
                <p:oleObj name="Equação" r:id="rId16" imgW="152280" imgH="203040" progId="Equation.3">
                  <p:embed/>
                  <p:pic>
                    <p:nvPicPr>
                      <p:cNvPr id="1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4509120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2"/>
          <p:cNvGraphicFramePr>
            <a:graphicFrameLocks noChangeAspect="1"/>
          </p:cNvGraphicFramePr>
          <p:nvPr/>
        </p:nvGraphicFramePr>
        <p:xfrm>
          <a:off x="5925617" y="5171260"/>
          <a:ext cx="3984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7" imgW="164880" imgH="164880" progId="Equation.3">
                  <p:embed/>
                </p:oleObj>
              </mc:Choice>
              <mc:Fallback>
                <p:oleObj name="Equação" r:id="rId17" imgW="164880" imgH="164880" progId="Equation.3">
                  <p:embed/>
                  <p:pic>
                    <p:nvPicPr>
                      <p:cNvPr id="1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5617" y="5171260"/>
                        <a:ext cx="3984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3"/>
          <p:cNvGraphicFramePr>
            <a:graphicFrameLocks noChangeAspect="1"/>
          </p:cNvGraphicFramePr>
          <p:nvPr/>
        </p:nvGraphicFramePr>
        <p:xfrm>
          <a:off x="6876256" y="5103402"/>
          <a:ext cx="398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9" imgW="164880" imgH="203040" progId="Equation.3">
                  <p:embed/>
                </p:oleObj>
              </mc:Choice>
              <mc:Fallback>
                <p:oleObj name="Equação" r:id="rId19" imgW="164880" imgH="203040" progId="Equation.3">
                  <p:embed/>
                  <p:pic>
                    <p:nvPicPr>
                      <p:cNvPr id="1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5103402"/>
                        <a:ext cx="3984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upo 31"/>
          <p:cNvGrpSpPr/>
          <p:nvPr/>
        </p:nvGrpSpPr>
        <p:grpSpPr>
          <a:xfrm>
            <a:off x="1979712" y="1916832"/>
            <a:ext cx="288032" cy="1152128"/>
            <a:chOff x="1979712" y="1916832"/>
            <a:chExt cx="288032" cy="1152128"/>
          </a:xfrm>
        </p:grpSpPr>
        <p:sp>
          <p:nvSpPr>
            <p:cNvPr id="16" name="Retângulo 15"/>
            <p:cNvSpPr/>
            <p:nvPr/>
          </p:nvSpPr>
          <p:spPr>
            <a:xfrm>
              <a:off x="1979712" y="1916832"/>
              <a:ext cx="288032" cy="288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979712" y="2204864"/>
              <a:ext cx="288032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1979712" y="2492896"/>
              <a:ext cx="288032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979712" y="2780928"/>
              <a:ext cx="288032" cy="2880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1979712" y="3068960"/>
            <a:ext cx="288032" cy="1152128"/>
            <a:chOff x="1979712" y="3068960"/>
            <a:chExt cx="288032" cy="1152128"/>
          </a:xfrm>
        </p:grpSpPr>
        <p:sp>
          <p:nvSpPr>
            <p:cNvPr id="20" name="Retângulo 19"/>
            <p:cNvSpPr/>
            <p:nvPr/>
          </p:nvSpPr>
          <p:spPr>
            <a:xfrm>
              <a:off x="1979712" y="3068960"/>
              <a:ext cx="288032" cy="2880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979712" y="3356992"/>
              <a:ext cx="28803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979712" y="3645024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1979712" y="3933056"/>
              <a:ext cx="288032" cy="2880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1979712" y="4221088"/>
            <a:ext cx="288032" cy="1152128"/>
            <a:chOff x="1979712" y="4221088"/>
            <a:chExt cx="288032" cy="1152128"/>
          </a:xfrm>
        </p:grpSpPr>
        <p:sp>
          <p:nvSpPr>
            <p:cNvPr id="24" name="Retângulo 23"/>
            <p:cNvSpPr/>
            <p:nvPr/>
          </p:nvSpPr>
          <p:spPr>
            <a:xfrm>
              <a:off x="1979712" y="4221088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1979712" y="4509120"/>
              <a:ext cx="288032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979712" y="4797152"/>
              <a:ext cx="288032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1979712" y="5085184"/>
              <a:ext cx="288032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979712" y="5373216"/>
            <a:ext cx="288032" cy="1152128"/>
            <a:chOff x="1979712" y="5373216"/>
            <a:chExt cx="288032" cy="1152128"/>
          </a:xfrm>
        </p:grpSpPr>
        <p:sp>
          <p:nvSpPr>
            <p:cNvPr id="28" name="Retângulo 27"/>
            <p:cNvSpPr/>
            <p:nvPr/>
          </p:nvSpPr>
          <p:spPr>
            <a:xfrm>
              <a:off x="1979712" y="5373216"/>
              <a:ext cx="288032" cy="288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1979712" y="5661248"/>
              <a:ext cx="288032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979712" y="5949280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1979712" y="6237312"/>
              <a:ext cx="288032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Grupo 35"/>
          <p:cNvGrpSpPr/>
          <p:nvPr/>
        </p:nvGrpSpPr>
        <p:grpSpPr>
          <a:xfrm rot="16200000">
            <a:off x="5832140" y="1664804"/>
            <a:ext cx="504056" cy="2592288"/>
            <a:chOff x="1979712" y="1916832"/>
            <a:chExt cx="288032" cy="1152128"/>
          </a:xfrm>
        </p:grpSpPr>
        <p:sp>
          <p:nvSpPr>
            <p:cNvPr id="37" name="Retângulo 36"/>
            <p:cNvSpPr/>
            <p:nvPr/>
          </p:nvSpPr>
          <p:spPr>
            <a:xfrm>
              <a:off x="1979712" y="1916832"/>
              <a:ext cx="288032" cy="288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1979712" y="2204864"/>
              <a:ext cx="288032" cy="2880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1979712" y="2492896"/>
              <a:ext cx="288032" cy="2880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1979712" y="2780928"/>
              <a:ext cx="288032" cy="2880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1" name="Grupo 40"/>
          <p:cNvGrpSpPr/>
          <p:nvPr/>
        </p:nvGrpSpPr>
        <p:grpSpPr>
          <a:xfrm rot="16200000">
            <a:off x="5832140" y="2240868"/>
            <a:ext cx="504056" cy="2592288"/>
            <a:chOff x="1979712" y="3068960"/>
            <a:chExt cx="288032" cy="1152128"/>
          </a:xfrm>
        </p:grpSpPr>
        <p:sp>
          <p:nvSpPr>
            <p:cNvPr id="42" name="Retângulo 41"/>
            <p:cNvSpPr/>
            <p:nvPr/>
          </p:nvSpPr>
          <p:spPr>
            <a:xfrm>
              <a:off x="1979712" y="3068960"/>
              <a:ext cx="288032" cy="2880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979712" y="3356992"/>
              <a:ext cx="288032" cy="2880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979712" y="3645024"/>
              <a:ext cx="288032" cy="28803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1979712" y="3933056"/>
              <a:ext cx="288032" cy="28803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6" name="Grupo 45"/>
          <p:cNvGrpSpPr/>
          <p:nvPr/>
        </p:nvGrpSpPr>
        <p:grpSpPr>
          <a:xfrm rot="16200000">
            <a:off x="5832140" y="3465004"/>
            <a:ext cx="504056" cy="2592288"/>
            <a:chOff x="1979712" y="4221088"/>
            <a:chExt cx="288032" cy="1152128"/>
          </a:xfrm>
        </p:grpSpPr>
        <p:sp>
          <p:nvSpPr>
            <p:cNvPr id="47" name="Retângulo 46"/>
            <p:cNvSpPr/>
            <p:nvPr/>
          </p:nvSpPr>
          <p:spPr>
            <a:xfrm>
              <a:off x="1979712" y="4221088"/>
              <a:ext cx="288032" cy="2880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1979712" y="4509120"/>
              <a:ext cx="288032" cy="28803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1979712" y="4797152"/>
              <a:ext cx="288032" cy="2880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1979712" y="5085184"/>
              <a:ext cx="288032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upo 50"/>
          <p:cNvGrpSpPr/>
          <p:nvPr/>
        </p:nvGrpSpPr>
        <p:grpSpPr>
          <a:xfrm rot="16200000">
            <a:off x="5832140" y="2816932"/>
            <a:ext cx="504056" cy="2592288"/>
            <a:chOff x="1979712" y="5373216"/>
            <a:chExt cx="288032" cy="1152128"/>
          </a:xfrm>
        </p:grpSpPr>
        <p:sp>
          <p:nvSpPr>
            <p:cNvPr id="52" name="Retângulo 51"/>
            <p:cNvSpPr/>
            <p:nvPr/>
          </p:nvSpPr>
          <p:spPr>
            <a:xfrm>
              <a:off x="1979712" y="5373216"/>
              <a:ext cx="288032" cy="2880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979712" y="5661248"/>
              <a:ext cx="288032" cy="2880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1979712" y="5949280"/>
              <a:ext cx="288032" cy="2880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1979712" y="6237312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6" name="Chave direita 55"/>
          <p:cNvSpPr/>
          <p:nvPr/>
        </p:nvSpPr>
        <p:spPr>
          <a:xfrm>
            <a:off x="2339752" y="1916832"/>
            <a:ext cx="288032" cy="10801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have direita 56"/>
          <p:cNvSpPr/>
          <p:nvPr/>
        </p:nvSpPr>
        <p:spPr>
          <a:xfrm>
            <a:off x="2339752" y="3102868"/>
            <a:ext cx="288032" cy="10801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direita 57"/>
          <p:cNvSpPr/>
          <p:nvPr/>
        </p:nvSpPr>
        <p:spPr>
          <a:xfrm>
            <a:off x="2339752" y="4221088"/>
            <a:ext cx="288032" cy="10801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have direita 58"/>
          <p:cNvSpPr/>
          <p:nvPr/>
        </p:nvSpPr>
        <p:spPr>
          <a:xfrm>
            <a:off x="2339752" y="5407124"/>
            <a:ext cx="288032" cy="108012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Forma livre 59"/>
          <p:cNvSpPr/>
          <p:nvPr/>
        </p:nvSpPr>
        <p:spPr>
          <a:xfrm>
            <a:off x="2667000" y="2225675"/>
            <a:ext cx="2076450" cy="688975"/>
          </a:xfrm>
          <a:custGeom>
            <a:avLst/>
            <a:gdLst>
              <a:gd name="connsiteX0" fmla="*/ 0 w 2076450"/>
              <a:gd name="connsiteY0" fmla="*/ 212725 h 688975"/>
              <a:gd name="connsiteX1" fmla="*/ 942975 w 2076450"/>
              <a:gd name="connsiteY1" fmla="*/ 79375 h 688975"/>
              <a:gd name="connsiteX2" fmla="*/ 2076450 w 2076450"/>
              <a:gd name="connsiteY2" fmla="*/ 688975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88975">
                <a:moveTo>
                  <a:pt x="0" y="212725"/>
                </a:moveTo>
                <a:cubicBezTo>
                  <a:pt x="298450" y="106362"/>
                  <a:pt x="596900" y="0"/>
                  <a:pt x="942975" y="79375"/>
                </a:cubicBezTo>
                <a:cubicBezTo>
                  <a:pt x="1289050" y="158750"/>
                  <a:pt x="1897063" y="600075"/>
                  <a:pt x="2076450" y="688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Forma livre 60"/>
          <p:cNvSpPr/>
          <p:nvPr/>
        </p:nvSpPr>
        <p:spPr>
          <a:xfrm rot="20594797">
            <a:off x="2624164" y="3156407"/>
            <a:ext cx="2041109" cy="652630"/>
          </a:xfrm>
          <a:custGeom>
            <a:avLst/>
            <a:gdLst>
              <a:gd name="connsiteX0" fmla="*/ 0 w 2076450"/>
              <a:gd name="connsiteY0" fmla="*/ 212725 h 688975"/>
              <a:gd name="connsiteX1" fmla="*/ 942975 w 2076450"/>
              <a:gd name="connsiteY1" fmla="*/ 79375 h 688975"/>
              <a:gd name="connsiteX2" fmla="*/ 2076450 w 2076450"/>
              <a:gd name="connsiteY2" fmla="*/ 688975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88975">
                <a:moveTo>
                  <a:pt x="0" y="212725"/>
                </a:moveTo>
                <a:cubicBezTo>
                  <a:pt x="298450" y="106362"/>
                  <a:pt x="596900" y="0"/>
                  <a:pt x="942975" y="79375"/>
                </a:cubicBezTo>
                <a:cubicBezTo>
                  <a:pt x="1289050" y="158750"/>
                  <a:pt x="1897063" y="600075"/>
                  <a:pt x="2076450" y="688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orma livre 61"/>
          <p:cNvSpPr/>
          <p:nvPr/>
        </p:nvSpPr>
        <p:spPr>
          <a:xfrm rot="20594797">
            <a:off x="2620248" y="4281386"/>
            <a:ext cx="2027034" cy="745813"/>
          </a:xfrm>
          <a:custGeom>
            <a:avLst/>
            <a:gdLst>
              <a:gd name="connsiteX0" fmla="*/ 0 w 2076450"/>
              <a:gd name="connsiteY0" fmla="*/ 212725 h 688975"/>
              <a:gd name="connsiteX1" fmla="*/ 942975 w 2076450"/>
              <a:gd name="connsiteY1" fmla="*/ 79375 h 688975"/>
              <a:gd name="connsiteX2" fmla="*/ 2076450 w 2076450"/>
              <a:gd name="connsiteY2" fmla="*/ 688975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88975">
                <a:moveTo>
                  <a:pt x="0" y="212725"/>
                </a:moveTo>
                <a:cubicBezTo>
                  <a:pt x="298450" y="106362"/>
                  <a:pt x="596900" y="0"/>
                  <a:pt x="942975" y="79375"/>
                </a:cubicBezTo>
                <a:cubicBezTo>
                  <a:pt x="1289050" y="158750"/>
                  <a:pt x="1897063" y="600075"/>
                  <a:pt x="2076450" y="688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orma livre 62"/>
          <p:cNvSpPr/>
          <p:nvPr/>
        </p:nvSpPr>
        <p:spPr>
          <a:xfrm rot="19239494" flipV="1">
            <a:off x="2336735" y="4999621"/>
            <a:ext cx="2755927" cy="203077"/>
          </a:xfrm>
          <a:custGeom>
            <a:avLst/>
            <a:gdLst>
              <a:gd name="connsiteX0" fmla="*/ 0 w 2076450"/>
              <a:gd name="connsiteY0" fmla="*/ 212725 h 688975"/>
              <a:gd name="connsiteX1" fmla="*/ 942975 w 2076450"/>
              <a:gd name="connsiteY1" fmla="*/ 79375 h 688975"/>
              <a:gd name="connsiteX2" fmla="*/ 2076450 w 2076450"/>
              <a:gd name="connsiteY2" fmla="*/ 688975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88975">
                <a:moveTo>
                  <a:pt x="0" y="212725"/>
                </a:moveTo>
                <a:cubicBezTo>
                  <a:pt x="298450" y="106362"/>
                  <a:pt x="596900" y="0"/>
                  <a:pt x="942975" y="79375"/>
                </a:cubicBezTo>
                <a:cubicBezTo>
                  <a:pt x="1289050" y="158750"/>
                  <a:pt x="1897063" y="600075"/>
                  <a:pt x="2076450" y="688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3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para 4 variáveis: exemplo</a:t>
            </a:r>
          </a:p>
        </p:txBody>
      </p:sp>
      <p:graphicFrame>
        <p:nvGraphicFramePr>
          <p:cNvPr id="4" name="Espaço Reservado para Conteúdo 8"/>
          <p:cNvGraphicFramePr>
            <a:graphicFrameLocks/>
          </p:cNvGraphicFramePr>
          <p:nvPr/>
        </p:nvGraphicFramePr>
        <p:xfrm>
          <a:off x="755576" y="1628800"/>
          <a:ext cx="1522510" cy="48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3FF94E59-7CA8-4CC3-85EE-B10FF258AF13}"/>
              </a:ext>
            </a:extLst>
          </p:cNvPr>
          <p:cNvGrpSpPr/>
          <p:nvPr/>
        </p:nvGrpSpPr>
        <p:grpSpPr>
          <a:xfrm>
            <a:off x="4139952" y="2060848"/>
            <a:ext cx="3888432" cy="3600402"/>
            <a:chOff x="4139952" y="2060848"/>
            <a:chExt cx="3888432" cy="3600402"/>
          </a:xfrm>
        </p:grpSpPr>
        <p:graphicFrame>
          <p:nvGraphicFramePr>
            <p:cNvPr id="5" name="Espaço Reservado para Conteúdo 8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06276591"/>
                </p:ext>
              </p:extLst>
            </p:nvPr>
          </p:nvGraphicFramePr>
          <p:xfrm>
            <a:off x="4139952" y="2060848"/>
            <a:ext cx="3888432" cy="360040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480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O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0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0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0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0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0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0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sz="2800" dirty="0"/>
                          <a:t>1</a:t>
                        </a:r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4142026"/>
                </p:ext>
              </p:extLst>
            </p:nvPr>
          </p:nvGraphicFramePr>
          <p:xfrm>
            <a:off x="7524328" y="3645024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164880" progId="Equation.3">
                    <p:embed/>
                  </p:oleObj>
                </mc:Choice>
                <mc:Fallback>
                  <p:oleObj name="Equação" r:id="rId2" imgW="152280" imgH="164880" progId="Equation.3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3645024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1258044"/>
                </p:ext>
              </p:extLst>
            </p:nvPr>
          </p:nvGraphicFramePr>
          <p:xfrm>
            <a:off x="7452320" y="27089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203040" progId="Equation.3">
                    <p:embed/>
                  </p:oleObj>
                </mc:Choice>
                <mc:Fallback>
                  <p:oleObj name="Equação" r:id="rId4" imgW="152280" imgH="203040" progId="Equation.3">
                    <p:embed/>
                    <p:pic>
                      <p:nvPicPr>
                        <p:cNvPr id="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320" y="27089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4412472"/>
                </p:ext>
              </p:extLst>
            </p:nvPr>
          </p:nvGraphicFramePr>
          <p:xfrm>
            <a:off x="6579964" y="2276872"/>
            <a:ext cx="3683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77480" progId="Equation.3">
                    <p:embed/>
                  </p:oleObj>
                </mc:Choice>
                <mc:Fallback>
                  <p:oleObj name="Equação" r:id="rId6" imgW="152280" imgH="177480" progId="Equation.3">
                    <p:embed/>
                    <p:pic>
                      <p:nvPicPr>
                        <p:cNvPr id="1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964" y="2276872"/>
                          <a:ext cx="368300" cy="430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1511630"/>
                </p:ext>
              </p:extLst>
            </p:nvPr>
          </p:nvGraphicFramePr>
          <p:xfrm>
            <a:off x="4917554" y="5101655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64880" imgH="203040" progId="Equation.3">
                    <p:embed/>
                  </p:oleObj>
                </mc:Choice>
                <mc:Fallback>
                  <p:oleObj name="Equação" r:id="rId8" imgW="164880" imgH="203040" progId="Equation.3">
                    <p:embed/>
                    <p:pic>
                      <p:nvPicPr>
                        <p:cNvPr id="1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554" y="5101655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9113472"/>
                </p:ext>
              </p:extLst>
            </p:nvPr>
          </p:nvGraphicFramePr>
          <p:xfrm>
            <a:off x="5283820" y="2185045"/>
            <a:ext cx="3683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152280" imgH="215640" progId="Equation.3">
                    <p:embed/>
                  </p:oleObj>
                </mc:Choice>
                <mc:Fallback>
                  <p:oleObj name="Equação" r:id="rId10" imgW="152280" imgH="215640" progId="Equation.3">
                    <p:embed/>
                    <p:pic>
                      <p:nvPicPr>
                        <p:cNvPr id="1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820" y="2185045"/>
                          <a:ext cx="36830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9183102"/>
                </p:ext>
              </p:extLst>
            </p:nvPr>
          </p:nvGraphicFramePr>
          <p:xfrm>
            <a:off x="7524328" y="45091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2" imgW="152280" imgH="203040" progId="Equation.3">
                    <p:embed/>
                  </p:oleObj>
                </mc:Choice>
                <mc:Fallback>
                  <p:oleObj name="Equação" r:id="rId12" imgW="152280" imgH="203040" progId="Equation.3">
                    <p:embed/>
                    <p:pic>
                      <p:nvPicPr>
                        <p:cNvPr id="13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45091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9343519"/>
                </p:ext>
              </p:extLst>
            </p:nvPr>
          </p:nvGraphicFramePr>
          <p:xfrm>
            <a:off x="5925617" y="5171260"/>
            <a:ext cx="3984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3" imgW="164880" imgH="164880" progId="Equation.3">
                    <p:embed/>
                  </p:oleObj>
                </mc:Choice>
                <mc:Fallback>
                  <p:oleObj name="Equação" r:id="rId13" imgW="164880" imgH="164880" progId="Equation.3">
                    <p:embed/>
                    <p:pic>
                      <p:nvPicPr>
                        <p:cNvPr id="14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5617" y="5171260"/>
                          <a:ext cx="3984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1717938"/>
                </p:ext>
              </p:extLst>
            </p:nvPr>
          </p:nvGraphicFramePr>
          <p:xfrm>
            <a:off x="6876256" y="5103402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5" imgW="164880" imgH="203040" progId="Equation.3">
                    <p:embed/>
                  </p:oleObj>
                </mc:Choice>
                <mc:Fallback>
                  <p:oleObj name="Equação" r:id="rId15" imgW="164880" imgH="203040" progId="Equation.3">
                    <p:embed/>
                    <p:pic>
                      <p:nvPicPr>
                        <p:cNvPr id="15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5103402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to 15">
              <a:extLst>
                <a:ext uri="{FF2B5EF4-FFF2-40B4-BE49-F238E27FC236}">
                  <a16:creationId xmlns:a16="http://schemas.microsoft.com/office/drawing/2014/main" id="{EF39E512-5467-49A5-A66A-4F4DD84F14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3834284"/>
                </p:ext>
              </p:extLst>
            </p:nvPr>
          </p:nvGraphicFramePr>
          <p:xfrm>
            <a:off x="4283968" y="3068960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6" imgW="152280" imgH="203040" progId="Equation.3">
                    <p:embed/>
                  </p:oleObj>
                </mc:Choice>
                <mc:Fallback>
                  <p:oleObj name="Equação" r:id="rId16" imgW="152280" imgH="203040" progId="Equation.3">
                    <p:embed/>
                    <p:pic>
                      <p:nvPicPr>
                        <p:cNvPr id="16" name="Objeto 15">
                          <a:extLst>
                            <a:ext uri="{FF2B5EF4-FFF2-40B4-BE49-F238E27FC236}">
                              <a16:creationId xmlns:a16="http://schemas.microsoft.com/office/drawing/2014/main" id="{EF39E512-5467-49A5-A66A-4F4DD84F14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3068960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">
              <a:extLst>
                <a:ext uri="{FF2B5EF4-FFF2-40B4-BE49-F238E27FC236}">
                  <a16:creationId xmlns:a16="http://schemas.microsoft.com/office/drawing/2014/main" id="{3DED9610-AC13-4136-9502-D88B92DDAC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0046074"/>
                </p:ext>
              </p:extLst>
            </p:nvPr>
          </p:nvGraphicFramePr>
          <p:xfrm>
            <a:off x="4283968" y="4293096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8" imgW="152280" imgH="164880" progId="Equation.3">
                    <p:embed/>
                  </p:oleObj>
                </mc:Choice>
                <mc:Fallback>
                  <p:oleObj name="Equação" r:id="rId18" imgW="152280" imgH="164880" progId="Equation.3">
                    <p:embed/>
                    <p:pic>
                      <p:nvPicPr>
                        <p:cNvPr id="17" name="Object 3">
                          <a:extLst>
                            <a:ext uri="{FF2B5EF4-FFF2-40B4-BE49-F238E27FC236}">
                              <a16:creationId xmlns:a16="http://schemas.microsoft.com/office/drawing/2014/main" id="{3DED9610-AC13-4136-9502-D88B92DDAC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4293096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65035-1053-409F-A692-4C06BE0A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Expressão obtida de tabela verdade na forma de soma de </a:t>
            </a:r>
            <a:r>
              <a:rPr lang="pt-BR" dirty="0" err="1"/>
              <a:t>mintermos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A29B2-92A9-4FC5-938B-AAE07102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F48956BD-32FD-4DC9-8095-20CB1E51423C}"/>
              </a:ext>
            </a:extLst>
          </p:cNvPr>
          <p:cNvGraphicFramePr>
            <a:graphicFrameLocks/>
          </p:cNvGraphicFramePr>
          <p:nvPr/>
        </p:nvGraphicFramePr>
        <p:xfrm>
          <a:off x="683568" y="2217261"/>
          <a:ext cx="152251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9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para 4 variáveis: simplificação</a:t>
            </a:r>
          </a:p>
        </p:txBody>
      </p:sp>
      <p:graphicFrame>
        <p:nvGraphicFramePr>
          <p:cNvPr id="5" name="Espaço Reservado para Conteúdo 85"/>
          <p:cNvGraphicFramePr>
            <a:graphicFrameLocks/>
          </p:cNvGraphicFramePr>
          <p:nvPr/>
        </p:nvGraphicFramePr>
        <p:xfrm>
          <a:off x="251520" y="2060848"/>
          <a:ext cx="3888432" cy="3600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3635896" y="3645024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164880" progId="Equation.3">
                  <p:embed/>
                </p:oleObj>
              </mc:Choice>
              <mc:Fallback>
                <p:oleObj name="Equação" r:id="rId2" imgW="152280" imgH="16488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645024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563888" y="2708920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203040" progId="Equation.3">
                  <p:embed/>
                </p:oleObj>
              </mc:Choice>
              <mc:Fallback>
                <p:oleObj name="Equação" r:id="rId4" imgW="152280" imgH="20304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708920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/>
        </p:nvGraphicFramePr>
        <p:xfrm>
          <a:off x="2691532" y="2276872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77480" progId="Equation.3">
                  <p:embed/>
                </p:oleObj>
              </mc:Choice>
              <mc:Fallback>
                <p:oleObj name="Equação" r:id="rId6" imgW="152280" imgH="177480" progId="Equation.3">
                  <p:embed/>
                  <p:pic>
                    <p:nvPicPr>
                      <p:cNvPr id="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1532" y="2276872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/>
          <p:cNvGraphicFramePr>
            <a:graphicFrameLocks noChangeAspect="1"/>
          </p:cNvGraphicFramePr>
          <p:nvPr/>
        </p:nvGraphicFramePr>
        <p:xfrm>
          <a:off x="1029122" y="5101655"/>
          <a:ext cx="398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64880" imgH="203040" progId="Equation.3">
                  <p:embed/>
                </p:oleObj>
              </mc:Choice>
              <mc:Fallback>
                <p:oleObj name="Equação" r:id="rId8" imgW="164880" imgH="203040" progId="Equation.3">
                  <p:embed/>
                  <p:pic>
                    <p:nvPicPr>
                      <p:cNvPr id="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122" y="5101655"/>
                        <a:ext cx="3984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/>
        </p:nvGraphicFramePr>
        <p:xfrm>
          <a:off x="1395388" y="218504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215640" progId="Equation.3">
                  <p:embed/>
                </p:oleObj>
              </mc:Choice>
              <mc:Fallback>
                <p:oleObj name="Equação" r:id="rId10" imgW="152280" imgH="215640" progId="Equation.3">
                  <p:embed/>
                  <p:pic>
                    <p:nvPicPr>
                      <p:cNvPr id="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388" y="218504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1"/>
          <p:cNvGraphicFramePr>
            <a:graphicFrameLocks noChangeAspect="1"/>
          </p:cNvGraphicFramePr>
          <p:nvPr/>
        </p:nvGraphicFramePr>
        <p:xfrm>
          <a:off x="3635896" y="4509120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03040" progId="Equation.3">
                  <p:embed/>
                </p:oleObj>
              </mc:Choice>
              <mc:Fallback>
                <p:oleObj name="Equação" r:id="rId12" imgW="152280" imgH="203040" progId="Equation.3">
                  <p:embed/>
                  <p:pic>
                    <p:nvPicPr>
                      <p:cNvPr id="1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509120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2"/>
          <p:cNvGraphicFramePr>
            <a:graphicFrameLocks noChangeAspect="1"/>
          </p:cNvGraphicFramePr>
          <p:nvPr/>
        </p:nvGraphicFramePr>
        <p:xfrm>
          <a:off x="2037185" y="5171260"/>
          <a:ext cx="3984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164880" imgH="164880" progId="Equation.3">
                  <p:embed/>
                </p:oleObj>
              </mc:Choice>
              <mc:Fallback>
                <p:oleObj name="Equação" r:id="rId13" imgW="164880" imgH="164880" progId="Equation.3">
                  <p:embed/>
                  <p:pic>
                    <p:nvPicPr>
                      <p:cNvPr id="1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7185" y="5171260"/>
                        <a:ext cx="3984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3"/>
          <p:cNvGraphicFramePr>
            <a:graphicFrameLocks noChangeAspect="1"/>
          </p:cNvGraphicFramePr>
          <p:nvPr/>
        </p:nvGraphicFramePr>
        <p:xfrm>
          <a:off x="2987824" y="5103402"/>
          <a:ext cx="3984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5" imgW="164880" imgH="203040" progId="Equation.3">
                  <p:embed/>
                </p:oleObj>
              </mc:Choice>
              <mc:Fallback>
                <p:oleObj name="Equação" r:id="rId15" imgW="164880" imgH="203040" progId="Equation.3">
                  <p:embed/>
                  <p:pic>
                    <p:nvPicPr>
                      <p:cNvPr id="1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5103402"/>
                        <a:ext cx="39846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rco 18"/>
          <p:cNvSpPr/>
          <p:nvPr/>
        </p:nvSpPr>
        <p:spPr>
          <a:xfrm rot="16200000">
            <a:off x="719572" y="4617132"/>
            <a:ext cx="1656184" cy="1296144"/>
          </a:xfrm>
          <a:prstGeom prst="arc">
            <a:avLst>
              <a:gd name="adj1" fmla="val 15941614"/>
              <a:gd name="adj2" fmla="val 547491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/>
          <p:cNvSpPr/>
          <p:nvPr/>
        </p:nvSpPr>
        <p:spPr>
          <a:xfrm rot="5400000">
            <a:off x="700522" y="1793962"/>
            <a:ext cx="1656184" cy="1296144"/>
          </a:xfrm>
          <a:prstGeom prst="arc">
            <a:avLst>
              <a:gd name="adj1" fmla="val 15941614"/>
              <a:gd name="adj2" fmla="val 547491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Grupo 22"/>
          <p:cNvGrpSpPr/>
          <p:nvPr/>
        </p:nvGrpSpPr>
        <p:grpSpPr>
          <a:xfrm>
            <a:off x="2915816" y="3933056"/>
            <a:ext cx="504056" cy="1080120"/>
            <a:chOff x="5940152" y="4005064"/>
            <a:chExt cx="504056" cy="1080120"/>
          </a:xfrm>
        </p:grpSpPr>
        <p:sp>
          <p:nvSpPr>
            <p:cNvPr id="21" name="Arco 20"/>
            <p:cNvSpPr/>
            <p:nvPr/>
          </p:nvSpPr>
          <p:spPr>
            <a:xfrm rot="5400000">
              <a:off x="5652120" y="4293096"/>
              <a:ext cx="1080120" cy="504056"/>
            </a:xfrm>
            <a:prstGeom prst="arc">
              <a:avLst>
                <a:gd name="adj1" fmla="val 15941614"/>
                <a:gd name="adj2" fmla="val 547491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Arco 21"/>
            <p:cNvSpPr/>
            <p:nvPr/>
          </p:nvSpPr>
          <p:spPr>
            <a:xfrm rot="16200000">
              <a:off x="5652120" y="4293096"/>
              <a:ext cx="1080120" cy="504056"/>
            </a:xfrm>
            <a:prstGeom prst="arc">
              <a:avLst>
                <a:gd name="adj1" fmla="val 15941614"/>
                <a:gd name="adj2" fmla="val 547491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1619672" y="3933056"/>
            <a:ext cx="504056" cy="1080120"/>
            <a:chOff x="5940152" y="4005064"/>
            <a:chExt cx="504056" cy="1080120"/>
          </a:xfrm>
        </p:grpSpPr>
        <p:sp>
          <p:nvSpPr>
            <p:cNvPr id="25" name="Arco 24"/>
            <p:cNvSpPr/>
            <p:nvPr/>
          </p:nvSpPr>
          <p:spPr>
            <a:xfrm rot="5400000">
              <a:off x="5652120" y="4293096"/>
              <a:ext cx="1080120" cy="504056"/>
            </a:xfrm>
            <a:prstGeom prst="arc">
              <a:avLst>
                <a:gd name="adj1" fmla="val 15941614"/>
                <a:gd name="adj2" fmla="val 547491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Arco 25"/>
            <p:cNvSpPr/>
            <p:nvPr/>
          </p:nvSpPr>
          <p:spPr>
            <a:xfrm rot="16200000">
              <a:off x="5652120" y="4293096"/>
              <a:ext cx="1080120" cy="504056"/>
            </a:xfrm>
            <a:prstGeom prst="arc">
              <a:avLst>
                <a:gd name="adj1" fmla="val 15941614"/>
                <a:gd name="adj2" fmla="val 547491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267744" y="2708920"/>
            <a:ext cx="504056" cy="1080120"/>
            <a:chOff x="5940152" y="4005064"/>
            <a:chExt cx="504056" cy="1080120"/>
          </a:xfrm>
        </p:grpSpPr>
        <p:sp>
          <p:nvSpPr>
            <p:cNvPr id="28" name="Arco 27"/>
            <p:cNvSpPr/>
            <p:nvPr/>
          </p:nvSpPr>
          <p:spPr>
            <a:xfrm rot="5400000">
              <a:off x="5652120" y="4293096"/>
              <a:ext cx="1080120" cy="504056"/>
            </a:xfrm>
            <a:prstGeom prst="arc">
              <a:avLst>
                <a:gd name="adj1" fmla="val 15941614"/>
                <a:gd name="adj2" fmla="val 547491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Arco 28"/>
            <p:cNvSpPr/>
            <p:nvPr/>
          </p:nvSpPr>
          <p:spPr>
            <a:xfrm rot="16200000">
              <a:off x="5652120" y="4293096"/>
              <a:ext cx="1080120" cy="504056"/>
            </a:xfrm>
            <a:prstGeom prst="arc">
              <a:avLst>
                <a:gd name="adj1" fmla="val 15941614"/>
                <a:gd name="adj2" fmla="val 5474918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95536" y="3027536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6" imgW="152280" imgH="203040" progId="Equation.3">
                  <p:embed/>
                </p:oleObj>
              </mc:Choice>
              <mc:Fallback>
                <p:oleObj name="Equação" r:id="rId16" imgW="152280" imgH="203040" progId="Equation.3">
                  <p:embed/>
                  <p:pic>
                    <p:nvPicPr>
                      <p:cNvPr id="13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027536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95536" y="4253086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8" imgW="152280" imgH="164880" progId="Equation.3">
                  <p:embed/>
                </p:oleObj>
              </mc:Choice>
              <mc:Fallback>
                <p:oleObj name="Equação" r:id="rId18" imgW="152280" imgH="164880" progId="Equation.3">
                  <p:embed/>
                  <p:pic>
                    <p:nvPicPr>
                      <p:cNvPr id="13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253086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to 29"/>
          <p:cNvGraphicFramePr>
            <a:graphicFrameLocks noChangeAspect="1"/>
          </p:cNvGraphicFramePr>
          <p:nvPr/>
        </p:nvGraphicFramePr>
        <p:xfrm>
          <a:off x="4572000" y="3645024"/>
          <a:ext cx="437722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0" imgW="1879560" imgH="215640" progId="Equation.3">
                  <p:embed/>
                </p:oleObj>
              </mc:Choice>
              <mc:Fallback>
                <p:oleObj name="Equação" r:id="rId20" imgW="1879560" imgH="215640" progId="Equation.3">
                  <p:embed/>
                  <p:pic>
                    <p:nvPicPr>
                      <p:cNvPr id="30" name="Obje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45024"/>
                        <a:ext cx="437722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orma livre 30"/>
          <p:cNvSpPr/>
          <p:nvPr/>
        </p:nvSpPr>
        <p:spPr>
          <a:xfrm>
            <a:off x="2195736" y="1700808"/>
            <a:ext cx="3168352" cy="1944216"/>
          </a:xfrm>
          <a:custGeom>
            <a:avLst/>
            <a:gdLst>
              <a:gd name="connsiteX0" fmla="*/ 0 w 2076450"/>
              <a:gd name="connsiteY0" fmla="*/ 212725 h 688975"/>
              <a:gd name="connsiteX1" fmla="*/ 942975 w 2076450"/>
              <a:gd name="connsiteY1" fmla="*/ 79375 h 688975"/>
              <a:gd name="connsiteX2" fmla="*/ 2076450 w 2076450"/>
              <a:gd name="connsiteY2" fmla="*/ 688975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88975">
                <a:moveTo>
                  <a:pt x="0" y="212725"/>
                </a:moveTo>
                <a:cubicBezTo>
                  <a:pt x="298450" y="106362"/>
                  <a:pt x="596900" y="0"/>
                  <a:pt x="942975" y="79375"/>
                </a:cubicBezTo>
                <a:cubicBezTo>
                  <a:pt x="1289050" y="158750"/>
                  <a:pt x="1897063" y="600075"/>
                  <a:pt x="2076450" y="688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 31"/>
          <p:cNvSpPr/>
          <p:nvPr/>
        </p:nvSpPr>
        <p:spPr>
          <a:xfrm>
            <a:off x="2699792" y="2276872"/>
            <a:ext cx="4752528" cy="1440160"/>
          </a:xfrm>
          <a:custGeom>
            <a:avLst/>
            <a:gdLst>
              <a:gd name="connsiteX0" fmla="*/ 0 w 2076450"/>
              <a:gd name="connsiteY0" fmla="*/ 212725 h 688975"/>
              <a:gd name="connsiteX1" fmla="*/ 942975 w 2076450"/>
              <a:gd name="connsiteY1" fmla="*/ 79375 h 688975"/>
              <a:gd name="connsiteX2" fmla="*/ 2076450 w 2076450"/>
              <a:gd name="connsiteY2" fmla="*/ 688975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88975">
                <a:moveTo>
                  <a:pt x="0" y="212725"/>
                </a:moveTo>
                <a:cubicBezTo>
                  <a:pt x="298450" y="106362"/>
                  <a:pt x="596900" y="0"/>
                  <a:pt x="942975" y="79375"/>
                </a:cubicBezTo>
                <a:cubicBezTo>
                  <a:pt x="1289050" y="158750"/>
                  <a:pt x="1897063" y="600075"/>
                  <a:pt x="2076450" y="688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orma livre 32"/>
          <p:cNvSpPr/>
          <p:nvPr/>
        </p:nvSpPr>
        <p:spPr>
          <a:xfrm flipV="1">
            <a:off x="2123728" y="4077072"/>
            <a:ext cx="4032448" cy="936104"/>
          </a:xfrm>
          <a:custGeom>
            <a:avLst/>
            <a:gdLst>
              <a:gd name="connsiteX0" fmla="*/ 0 w 2076450"/>
              <a:gd name="connsiteY0" fmla="*/ 212725 h 688975"/>
              <a:gd name="connsiteX1" fmla="*/ 942975 w 2076450"/>
              <a:gd name="connsiteY1" fmla="*/ 79375 h 688975"/>
              <a:gd name="connsiteX2" fmla="*/ 2076450 w 2076450"/>
              <a:gd name="connsiteY2" fmla="*/ 688975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88975">
                <a:moveTo>
                  <a:pt x="0" y="212725"/>
                </a:moveTo>
                <a:cubicBezTo>
                  <a:pt x="298450" y="106362"/>
                  <a:pt x="596900" y="0"/>
                  <a:pt x="942975" y="79375"/>
                </a:cubicBezTo>
                <a:cubicBezTo>
                  <a:pt x="1289050" y="158750"/>
                  <a:pt x="1897063" y="600075"/>
                  <a:pt x="2076450" y="688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Forma livre 33"/>
          <p:cNvSpPr/>
          <p:nvPr/>
        </p:nvSpPr>
        <p:spPr>
          <a:xfrm flipV="1">
            <a:off x="3419872" y="4077072"/>
            <a:ext cx="4896544" cy="864096"/>
          </a:xfrm>
          <a:custGeom>
            <a:avLst/>
            <a:gdLst>
              <a:gd name="connsiteX0" fmla="*/ 0 w 2076450"/>
              <a:gd name="connsiteY0" fmla="*/ 212725 h 688975"/>
              <a:gd name="connsiteX1" fmla="*/ 942975 w 2076450"/>
              <a:gd name="connsiteY1" fmla="*/ 79375 h 688975"/>
              <a:gd name="connsiteX2" fmla="*/ 2076450 w 2076450"/>
              <a:gd name="connsiteY2" fmla="*/ 688975 h 68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6450" h="688975">
                <a:moveTo>
                  <a:pt x="0" y="212725"/>
                </a:moveTo>
                <a:cubicBezTo>
                  <a:pt x="298450" y="106362"/>
                  <a:pt x="596900" y="0"/>
                  <a:pt x="942975" y="79375"/>
                </a:cubicBezTo>
                <a:cubicBezTo>
                  <a:pt x="1289050" y="158750"/>
                  <a:pt x="1897063" y="600075"/>
                  <a:pt x="2076450" y="688975"/>
                </a:cubicBezTo>
              </a:path>
            </a:pathLst>
          </a:cu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14176-0FF3-4A04-A832-21E81AD2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Exemplos para 4 variáveis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6D32D93-2A40-4603-B5C5-5FD375462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32506"/>
              </p:ext>
            </p:extLst>
          </p:nvPr>
        </p:nvGraphicFramePr>
        <p:xfrm>
          <a:off x="899592" y="1628800"/>
          <a:ext cx="2032000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B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S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1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DFDEAA79-6574-4F53-AAD8-139B9C5B4159}"/>
              </a:ext>
            </a:extLst>
          </p:cNvPr>
          <p:cNvGrpSpPr/>
          <p:nvPr/>
        </p:nvGrpSpPr>
        <p:grpSpPr>
          <a:xfrm>
            <a:off x="3779912" y="1844824"/>
            <a:ext cx="3888432" cy="3600402"/>
            <a:chOff x="4139952" y="2060848"/>
            <a:chExt cx="3888432" cy="3600402"/>
          </a:xfrm>
        </p:grpSpPr>
        <p:graphicFrame>
          <p:nvGraphicFramePr>
            <p:cNvPr id="6" name="Espaço Reservado para Conteúdo 85">
              <a:extLst>
                <a:ext uri="{FF2B5EF4-FFF2-40B4-BE49-F238E27FC236}">
                  <a16:creationId xmlns:a16="http://schemas.microsoft.com/office/drawing/2014/main" id="{F695329F-BE1B-4277-990C-0754B838D76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271384"/>
                </p:ext>
              </p:extLst>
            </p:nvPr>
          </p:nvGraphicFramePr>
          <p:xfrm>
            <a:off x="4139952" y="2060848"/>
            <a:ext cx="3888432" cy="360040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480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19719D56-D317-4E0B-A6CF-FA0E50FA9A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384324"/>
                </p:ext>
              </p:extLst>
            </p:nvPr>
          </p:nvGraphicFramePr>
          <p:xfrm>
            <a:off x="7524328" y="3645024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164880" progId="Equation.3">
                    <p:embed/>
                  </p:oleObj>
                </mc:Choice>
                <mc:Fallback>
                  <p:oleObj name="Equação" r:id="rId2" imgW="152280" imgH="164880" progId="Equation.3">
                    <p:embed/>
                    <p:pic>
                      <p:nvPicPr>
                        <p:cNvPr id="7" name="Object 4">
                          <a:extLst>
                            <a:ext uri="{FF2B5EF4-FFF2-40B4-BE49-F238E27FC236}">
                              <a16:creationId xmlns:a16="http://schemas.microsoft.com/office/drawing/2014/main" id="{19719D56-D317-4E0B-A6CF-FA0E50FA9A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3645024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76052AC6-44E3-49B8-9103-11130D65EA7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624616"/>
                </p:ext>
              </p:extLst>
            </p:nvPr>
          </p:nvGraphicFramePr>
          <p:xfrm>
            <a:off x="7452320" y="27089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203040" progId="Equation.3">
                    <p:embed/>
                  </p:oleObj>
                </mc:Choice>
                <mc:Fallback>
                  <p:oleObj name="Equação" r:id="rId4" imgW="152280" imgH="203040" progId="Equation.3">
                    <p:embed/>
                    <p:pic>
                      <p:nvPicPr>
                        <p:cNvPr id="8" name="Object 5">
                          <a:extLst>
                            <a:ext uri="{FF2B5EF4-FFF2-40B4-BE49-F238E27FC236}">
                              <a16:creationId xmlns:a16="http://schemas.microsoft.com/office/drawing/2014/main" id="{76052AC6-44E3-49B8-9103-11130D65EA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320" y="27089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2">
              <a:extLst>
                <a:ext uri="{FF2B5EF4-FFF2-40B4-BE49-F238E27FC236}">
                  <a16:creationId xmlns:a16="http://schemas.microsoft.com/office/drawing/2014/main" id="{FA0005B0-7449-4752-8E59-C7788D97A7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933841"/>
                </p:ext>
              </p:extLst>
            </p:nvPr>
          </p:nvGraphicFramePr>
          <p:xfrm>
            <a:off x="6579964" y="2276872"/>
            <a:ext cx="3683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77480" progId="Equation.3">
                    <p:embed/>
                  </p:oleObj>
                </mc:Choice>
                <mc:Fallback>
                  <p:oleObj name="Equação" r:id="rId6" imgW="152280" imgH="177480" progId="Equation.3">
                    <p:embed/>
                    <p:pic>
                      <p:nvPicPr>
                        <p:cNvPr id="9" name="Object 22">
                          <a:extLst>
                            <a:ext uri="{FF2B5EF4-FFF2-40B4-BE49-F238E27FC236}">
                              <a16:creationId xmlns:a16="http://schemas.microsoft.com/office/drawing/2014/main" id="{FA0005B0-7449-4752-8E59-C7788D97A7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964" y="2276872"/>
                          <a:ext cx="368300" cy="430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3">
              <a:extLst>
                <a:ext uri="{FF2B5EF4-FFF2-40B4-BE49-F238E27FC236}">
                  <a16:creationId xmlns:a16="http://schemas.microsoft.com/office/drawing/2014/main" id="{68C014BF-BD51-4433-8FD4-C20AD04D0F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751166"/>
                </p:ext>
              </p:extLst>
            </p:nvPr>
          </p:nvGraphicFramePr>
          <p:xfrm>
            <a:off x="4917554" y="5101655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64880" imgH="203040" progId="Equation.3">
                    <p:embed/>
                  </p:oleObj>
                </mc:Choice>
                <mc:Fallback>
                  <p:oleObj name="Equação" r:id="rId8" imgW="164880" imgH="203040" progId="Equation.3">
                    <p:embed/>
                    <p:pic>
                      <p:nvPicPr>
                        <p:cNvPr id="10" name="Object 23">
                          <a:extLst>
                            <a:ext uri="{FF2B5EF4-FFF2-40B4-BE49-F238E27FC236}">
                              <a16:creationId xmlns:a16="http://schemas.microsoft.com/office/drawing/2014/main" id="{68C014BF-BD51-4433-8FD4-C20AD04D0F2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554" y="5101655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4">
              <a:extLst>
                <a:ext uri="{FF2B5EF4-FFF2-40B4-BE49-F238E27FC236}">
                  <a16:creationId xmlns:a16="http://schemas.microsoft.com/office/drawing/2014/main" id="{F2AB8B7E-181D-457F-B90C-D3EE777DF9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8558016"/>
                </p:ext>
              </p:extLst>
            </p:nvPr>
          </p:nvGraphicFramePr>
          <p:xfrm>
            <a:off x="5283820" y="2185045"/>
            <a:ext cx="3683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152280" imgH="215640" progId="Equation.3">
                    <p:embed/>
                  </p:oleObj>
                </mc:Choice>
                <mc:Fallback>
                  <p:oleObj name="Equação" r:id="rId10" imgW="152280" imgH="215640" progId="Equation.3">
                    <p:embed/>
                    <p:pic>
                      <p:nvPicPr>
                        <p:cNvPr id="11" name="Object 24">
                          <a:extLst>
                            <a:ext uri="{FF2B5EF4-FFF2-40B4-BE49-F238E27FC236}">
                              <a16:creationId xmlns:a16="http://schemas.microsoft.com/office/drawing/2014/main" id="{F2AB8B7E-181D-457F-B90C-D3EE777DF9F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820" y="2185045"/>
                          <a:ext cx="36830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1">
              <a:extLst>
                <a:ext uri="{FF2B5EF4-FFF2-40B4-BE49-F238E27FC236}">
                  <a16:creationId xmlns:a16="http://schemas.microsoft.com/office/drawing/2014/main" id="{003852EE-B346-4571-9B28-741C27B74D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63620"/>
                </p:ext>
              </p:extLst>
            </p:nvPr>
          </p:nvGraphicFramePr>
          <p:xfrm>
            <a:off x="7524328" y="45091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2" imgW="152280" imgH="203040" progId="Equation.3">
                    <p:embed/>
                  </p:oleObj>
                </mc:Choice>
                <mc:Fallback>
                  <p:oleObj name="Equação" r:id="rId12" imgW="152280" imgH="203040" progId="Equation.3">
                    <p:embed/>
                    <p:pic>
                      <p:nvPicPr>
                        <p:cNvPr id="12" name="Object 51">
                          <a:extLst>
                            <a:ext uri="{FF2B5EF4-FFF2-40B4-BE49-F238E27FC236}">
                              <a16:creationId xmlns:a16="http://schemas.microsoft.com/office/drawing/2014/main" id="{003852EE-B346-4571-9B28-741C27B74D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45091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2">
              <a:extLst>
                <a:ext uri="{FF2B5EF4-FFF2-40B4-BE49-F238E27FC236}">
                  <a16:creationId xmlns:a16="http://schemas.microsoft.com/office/drawing/2014/main" id="{47CC3B80-A322-48AD-A035-3985292E4B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171608"/>
                </p:ext>
              </p:extLst>
            </p:nvPr>
          </p:nvGraphicFramePr>
          <p:xfrm>
            <a:off x="5925617" y="5171260"/>
            <a:ext cx="3984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3" imgW="164880" imgH="164880" progId="Equation.3">
                    <p:embed/>
                  </p:oleObj>
                </mc:Choice>
                <mc:Fallback>
                  <p:oleObj name="Equação" r:id="rId13" imgW="164880" imgH="164880" progId="Equation.3">
                    <p:embed/>
                    <p:pic>
                      <p:nvPicPr>
                        <p:cNvPr id="13" name="Object 52">
                          <a:extLst>
                            <a:ext uri="{FF2B5EF4-FFF2-40B4-BE49-F238E27FC236}">
                              <a16:creationId xmlns:a16="http://schemas.microsoft.com/office/drawing/2014/main" id="{47CC3B80-A322-48AD-A035-3985292E4B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5617" y="5171260"/>
                          <a:ext cx="3984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3">
              <a:extLst>
                <a:ext uri="{FF2B5EF4-FFF2-40B4-BE49-F238E27FC236}">
                  <a16:creationId xmlns:a16="http://schemas.microsoft.com/office/drawing/2014/main" id="{17EC4BD4-9EA9-465D-A894-CEFDA73FB8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7717494"/>
                </p:ext>
              </p:extLst>
            </p:nvPr>
          </p:nvGraphicFramePr>
          <p:xfrm>
            <a:off x="6876256" y="5103402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5" imgW="164880" imgH="203040" progId="Equation.3">
                    <p:embed/>
                  </p:oleObj>
                </mc:Choice>
                <mc:Fallback>
                  <p:oleObj name="Equação" r:id="rId15" imgW="164880" imgH="203040" progId="Equation.3">
                    <p:embed/>
                    <p:pic>
                      <p:nvPicPr>
                        <p:cNvPr id="14" name="Object 53">
                          <a:extLst>
                            <a:ext uri="{FF2B5EF4-FFF2-40B4-BE49-F238E27FC236}">
                              <a16:creationId xmlns:a16="http://schemas.microsoft.com/office/drawing/2014/main" id="{17EC4BD4-9EA9-465D-A894-CEFDA73FB8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5103402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to 14">
              <a:extLst>
                <a:ext uri="{FF2B5EF4-FFF2-40B4-BE49-F238E27FC236}">
                  <a16:creationId xmlns:a16="http://schemas.microsoft.com/office/drawing/2014/main" id="{6B2A6F61-114D-4449-9E8F-0BBAEAB000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466685"/>
                </p:ext>
              </p:extLst>
            </p:nvPr>
          </p:nvGraphicFramePr>
          <p:xfrm>
            <a:off x="4283968" y="3068960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6" imgW="152280" imgH="203040" progId="Equation.3">
                    <p:embed/>
                  </p:oleObj>
                </mc:Choice>
                <mc:Fallback>
                  <p:oleObj name="Equação" r:id="rId16" imgW="152280" imgH="203040" progId="Equation.3">
                    <p:embed/>
                    <p:pic>
                      <p:nvPicPr>
                        <p:cNvPr id="15" name="Objeto 14">
                          <a:extLst>
                            <a:ext uri="{FF2B5EF4-FFF2-40B4-BE49-F238E27FC236}">
                              <a16:creationId xmlns:a16="http://schemas.microsoft.com/office/drawing/2014/main" id="{6B2A6F61-114D-4449-9E8F-0BBAEAB000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3068960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">
              <a:extLst>
                <a:ext uri="{FF2B5EF4-FFF2-40B4-BE49-F238E27FC236}">
                  <a16:creationId xmlns:a16="http://schemas.microsoft.com/office/drawing/2014/main" id="{0B7F1A9F-1E33-4819-9345-BCFE9BCBFD5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0570541"/>
                </p:ext>
              </p:extLst>
            </p:nvPr>
          </p:nvGraphicFramePr>
          <p:xfrm>
            <a:off x="4283968" y="4293096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8" imgW="152280" imgH="164880" progId="Equation.3">
                    <p:embed/>
                  </p:oleObj>
                </mc:Choice>
                <mc:Fallback>
                  <p:oleObj name="Equação" r:id="rId18" imgW="152280" imgH="164880" progId="Equation.3">
                    <p:embed/>
                    <p:pic>
                      <p:nvPicPr>
                        <p:cNvPr id="16" name="Object 3">
                          <a:extLst>
                            <a:ext uri="{FF2B5EF4-FFF2-40B4-BE49-F238E27FC236}">
                              <a16:creationId xmlns:a16="http://schemas.microsoft.com/office/drawing/2014/main" id="{0B7F1A9F-1E33-4819-9345-BCFE9BCBFD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4293096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696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6FAF4E4-51B9-4B9A-B373-3A203D133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76004"/>
              </p:ext>
            </p:extLst>
          </p:nvPr>
        </p:nvGraphicFramePr>
        <p:xfrm>
          <a:off x="1029397" y="1381950"/>
          <a:ext cx="2032000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36427718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88773002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805798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22715351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1197770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B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S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53823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86747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80001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31122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74402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34567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52451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93528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98483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92395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56481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88555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47291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38056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762857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188514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797550899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8C4A2381-D408-47F7-834C-C1FD5769C370}"/>
              </a:ext>
            </a:extLst>
          </p:cNvPr>
          <p:cNvGrpSpPr/>
          <p:nvPr/>
        </p:nvGrpSpPr>
        <p:grpSpPr>
          <a:xfrm>
            <a:off x="3980162" y="1700808"/>
            <a:ext cx="3888432" cy="3600402"/>
            <a:chOff x="4139952" y="2060848"/>
            <a:chExt cx="3888432" cy="3600402"/>
          </a:xfrm>
        </p:grpSpPr>
        <p:graphicFrame>
          <p:nvGraphicFramePr>
            <p:cNvPr id="6" name="Espaço Reservado para Conteúdo 85">
              <a:extLst>
                <a:ext uri="{FF2B5EF4-FFF2-40B4-BE49-F238E27FC236}">
                  <a16:creationId xmlns:a16="http://schemas.microsoft.com/office/drawing/2014/main" id="{48A98FDA-DC39-4440-8ABA-6A86CFF68D0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271384"/>
                </p:ext>
              </p:extLst>
            </p:nvPr>
          </p:nvGraphicFramePr>
          <p:xfrm>
            <a:off x="4139952" y="2060848"/>
            <a:ext cx="3888432" cy="360040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480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AC81DEC2-8777-4EE8-9AF0-F16FF6C07C4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384324"/>
                </p:ext>
              </p:extLst>
            </p:nvPr>
          </p:nvGraphicFramePr>
          <p:xfrm>
            <a:off x="7524328" y="3645024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164880" progId="Equation.3">
                    <p:embed/>
                  </p:oleObj>
                </mc:Choice>
                <mc:Fallback>
                  <p:oleObj name="Equação" r:id="rId2" imgW="152280" imgH="164880" progId="Equation.3">
                    <p:embed/>
                    <p:pic>
                      <p:nvPicPr>
                        <p:cNvPr id="7" name="Object 4">
                          <a:extLst>
                            <a:ext uri="{FF2B5EF4-FFF2-40B4-BE49-F238E27FC236}">
                              <a16:creationId xmlns:a16="http://schemas.microsoft.com/office/drawing/2014/main" id="{AC81DEC2-8777-4EE8-9AF0-F16FF6C07C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3645024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6D777CB4-B7D6-41DA-AB85-7D7756E24D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624616"/>
                </p:ext>
              </p:extLst>
            </p:nvPr>
          </p:nvGraphicFramePr>
          <p:xfrm>
            <a:off x="7452320" y="27089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203040" progId="Equation.3">
                    <p:embed/>
                  </p:oleObj>
                </mc:Choice>
                <mc:Fallback>
                  <p:oleObj name="Equação" r:id="rId4" imgW="152280" imgH="203040" progId="Equation.3">
                    <p:embed/>
                    <p:pic>
                      <p:nvPicPr>
                        <p:cNvPr id="8" name="Object 5">
                          <a:extLst>
                            <a:ext uri="{FF2B5EF4-FFF2-40B4-BE49-F238E27FC236}">
                              <a16:creationId xmlns:a16="http://schemas.microsoft.com/office/drawing/2014/main" id="{6D777CB4-B7D6-41DA-AB85-7D7756E24D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320" y="27089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2">
              <a:extLst>
                <a:ext uri="{FF2B5EF4-FFF2-40B4-BE49-F238E27FC236}">
                  <a16:creationId xmlns:a16="http://schemas.microsoft.com/office/drawing/2014/main" id="{827769DD-BBB0-48E3-B2E2-6A4088F7D9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933841"/>
                </p:ext>
              </p:extLst>
            </p:nvPr>
          </p:nvGraphicFramePr>
          <p:xfrm>
            <a:off x="6579964" y="2276872"/>
            <a:ext cx="3683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77480" progId="Equation.3">
                    <p:embed/>
                  </p:oleObj>
                </mc:Choice>
                <mc:Fallback>
                  <p:oleObj name="Equação" r:id="rId6" imgW="152280" imgH="177480" progId="Equation.3">
                    <p:embed/>
                    <p:pic>
                      <p:nvPicPr>
                        <p:cNvPr id="9" name="Object 22">
                          <a:extLst>
                            <a:ext uri="{FF2B5EF4-FFF2-40B4-BE49-F238E27FC236}">
                              <a16:creationId xmlns:a16="http://schemas.microsoft.com/office/drawing/2014/main" id="{827769DD-BBB0-48E3-B2E2-6A4088F7D9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964" y="2276872"/>
                          <a:ext cx="368300" cy="430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3">
              <a:extLst>
                <a:ext uri="{FF2B5EF4-FFF2-40B4-BE49-F238E27FC236}">
                  <a16:creationId xmlns:a16="http://schemas.microsoft.com/office/drawing/2014/main" id="{45083018-7241-4DCD-9917-A514E2BA3E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751166"/>
                </p:ext>
              </p:extLst>
            </p:nvPr>
          </p:nvGraphicFramePr>
          <p:xfrm>
            <a:off x="4917554" y="5101655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64880" imgH="203040" progId="Equation.3">
                    <p:embed/>
                  </p:oleObj>
                </mc:Choice>
                <mc:Fallback>
                  <p:oleObj name="Equação" r:id="rId8" imgW="164880" imgH="203040" progId="Equation.3">
                    <p:embed/>
                    <p:pic>
                      <p:nvPicPr>
                        <p:cNvPr id="10" name="Object 23">
                          <a:extLst>
                            <a:ext uri="{FF2B5EF4-FFF2-40B4-BE49-F238E27FC236}">
                              <a16:creationId xmlns:a16="http://schemas.microsoft.com/office/drawing/2014/main" id="{45083018-7241-4DCD-9917-A514E2BA3E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554" y="5101655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4">
              <a:extLst>
                <a:ext uri="{FF2B5EF4-FFF2-40B4-BE49-F238E27FC236}">
                  <a16:creationId xmlns:a16="http://schemas.microsoft.com/office/drawing/2014/main" id="{A0FDA3FF-55E4-4B85-AEB8-F850271644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8558016"/>
                </p:ext>
              </p:extLst>
            </p:nvPr>
          </p:nvGraphicFramePr>
          <p:xfrm>
            <a:off x="5283820" y="2185045"/>
            <a:ext cx="3683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152280" imgH="215640" progId="Equation.3">
                    <p:embed/>
                  </p:oleObj>
                </mc:Choice>
                <mc:Fallback>
                  <p:oleObj name="Equação" r:id="rId10" imgW="152280" imgH="215640" progId="Equation.3">
                    <p:embed/>
                    <p:pic>
                      <p:nvPicPr>
                        <p:cNvPr id="11" name="Object 24">
                          <a:extLst>
                            <a:ext uri="{FF2B5EF4-FFF2-40B4-BE49-F238E27FC236}">
                              <a16:creationId xmlns:a16="http://schemas.microsoft.com/office/drawing/2014/main" id="{A0FDA3FF-55E4-4B85-AEB8-F850271644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820" y="2185045"/>
                          <a:ext cx="36830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1">
              <a:extLst>
                <a:ext uri="{FF2B5EF4-FFF2-40B4-BE49-F238E27FC236}">
                  <a16:creationId xmlns:a16="http://schemas.microsoft.com/office/drawing/2014/main" id="{EC16AFFC-3F7C-4049-AE34-518E88EDA52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63620"/>
                </p:ext>
              </p:extLst>
            </p:nvPr>
          </p:nvGraphicFramePr>
          <p:xfrm>
            <a:off x="7524328" y="45091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2" imgW="152280" imgH="203040" progId="Equation.3">
                    <p:embed/>
                  </p:oleObj>
                </mc:Choice>
                <mc:Fallback>
                  <p:oleObj name="Equação" r:id="rId12" imgW="152280" imgH="203040" progId="Equation.3">
                    <p:embed/>
                    <p:pic>
                      <p:nvPicPr>
                        <p:cNvPr id="12" name="Object 51">
                          <a:extLst>
                            <a:ext uri="{FF2B5EF4-FFF2-40B4-BE49-F238E27FC236}">
                              <a16:creationId xmlns:a16="http://schemas.microsoft.com/office/drawing/2014/main" id="{EC16AFFC-3F7C-4049-AE34-518E88EDA5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45091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2">
              <a:extLst>
                <a:ext uri="{FF2B5EF4-FFF2-40B4-BE49-F238E27FC236}">
                  <a16:creationId xmlns:a16="http://schemas.microsoft.com/office/drawing/2014/main" id="{D62BAB58-AE8A-42B0-9ECA-FDF217EA4C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171608"/>
                </p:ext>
              </p:extLst>
            </p:nvPr>
          </p:nvGraphicFramePr>
          <p:xfrm>
            <a:off x="5925617" y="5171260"/>
            <a:ext cx="3984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3" imgW="164880" imgH="164880" progId="Equation.3">
                    <p:embed/>
                  </p:oleObj>
                </mc:Choice>
                <mc:Fallback>
                  <p:oleObj name="Equação" r:id="rId13" imgW="164880" imgH="164880" progId="Equation.3">
                    <p:embed/>
                    <p:pic>
                      <p:nvPicPr>
                        <p:cNvPr id="13" name="Object 52">
                          <a:extLst>
                            <a:ext uri="{FF2B5EF4-FFF2-40B4-BE49-F238E27FC236}">
                              <a16:creationId xmlns:a16="http://schemas.microsoft.com/office/drawing/2014/main" id="{D62BAB58-AE8A-42B0-9ECA-FDF217EA4C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5617" y="5171260"/>
                          <a:ext cx="3984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3">
              <a:extLst>
                <a:ext uri="{FF2B5EF4-FFF2-40B4-BE49-F238E27FC236}">
                  <a16:creationId xmlns:a16="http://schemas.microsoft.com/office/drawing/2014/main" id="{41ABF9E0-BE0E-485D-9D5A-8E384E5388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7717494"/>
                </p:ext>
              </p:extLst>
            </p:nvPr>
          </p:nvGraphicFramePr>
          <p:xfrm>
            <a:off x="6876256" y="5103402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5" imgW="164880" imgH="203040" progId="Equation.3">
                    <p:embed/>
                  </p:oleObj>
                </mc:Choice>
                <mc:Fallback>
                  <p:oleObj name="Equação" r:id="rId15" imgW="164880" imgH="203040" progId="Equation.3">
                    <p:embed/>
                    <p:pic>
                      <p:nvPicPr>
                        <p:cNvPr id="14" name="Object 53">
                          <a:extLst>
                            <a:ext uri="{FF2B5EF4-FFF2-40B4-BE49-F238E27FC236}">
                              <a16:creationId xmlns:a16="http://schemas.microsoft.com/office/drawing/2014/main" id="{41ABF9E0-BE0E-485D-9D5A-8E384E5388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5103402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to 14">
              <a:extLst>
                <a:ext uri="{FF2B5EF4-FFF2-40B4-BE49-F238E27FC236}">
                  <a16:creationId xmlns:a16="http://schemas.microsoft.com/office/drawing/2014/main" id="{29E38FE5-8EB3-47C3-ABE6-9FE2B35EC82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466685"/>
                </p:ext>
              </p:extLst>
            </p:nvPr>
          </p:nvGraphicFramePr>
          <p:xfrm>
            <a:off x="4283968" y="3068960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6" imgW="152280" imgH="203040" progId="Equation.3">
                    <p:embed/>
                  </p:oleObj>
                </mc:Choice>
                <mc:Fallback>
                  <p:oleObj name="Equação" r:id="rId16" imgW="152280" imgH="203040" progId="Equation.3">
                    <p:embed/>
                    <p:pic>
                      <p:nvPicPr>
                        <p:cNvPr id="15" name="Objeto 14">
                          <a:extLst>
                            <a:ext uri="{FF2B5EF4-FFF2-40B4-BE49-F238E27FC236}">
                              <a16:creationId xmlns:a16="http://schemas.microsoft.com/office/drawing/2014/main" id="{29E38FE5-8EB3-47C3-ABE6-9FE2B35EC82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3068960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">
              <a:extLst>
                <a:ext uri="{FF2B5EF4-FFF2-40B4-BE49-F238E27FC236}">
                  <a16:creationId xmlns:a16="http://schemas.microsoft.com/office/drawing/2014/main" id="{84846472-AECC-45B6-9AA6-B31F35B0C3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0570541"/>
                </p:ext>
              </p:extLst>
            </p:nvPr>
          </p:nvGraphicFramePr>
          <p:xfrm>
            <a:off x="4283968" y="4293096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8" imgW="152280" imgH="164880" progId="Equation.3">
                    <p:embed/>
                  </p:oleObj>
                </mc:Choice>
                <mc:Fallback>
                  <p:oleObj name="Equação" r:id="rId18" imgW="152280" imgH="164880" progId="Equation.3">
                    <p:embed/>
                    <p:pic>
                      <p:nvPicPr>
                        <p:cNvPr id="16" name="Object 3">
                          <a:extLst>
                            <a:ext uri="{FF2B5EF4-FFF2-40B4-BE49-F238E27FC236}">
                              <a16:creationId xmlns:a16="http://schemas.microsoft.com/office/drawing/2014/main" id="{84846472-AECC-45B6-9AA6-B31F35B0C3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4293096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07259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482F7C9-5E96-4066-B193-19A230D9A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68225"/>
              </p:ext>
            </p:extLst>
          </p:nvPr>
        </p:nvGraphicFramePr>
        <p:xfrm>
          <a:off x="899592" y="1309941"/>
          <a:ext cx="2032000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108425844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82060847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0908504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34238854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436224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B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S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18468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10968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60249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588151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26481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70761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374302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476961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6072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92127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66426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40025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5632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26213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4187081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2322563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37861508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31AADC01-FCD9-4E92-8CEE-E0220E8BD1DC}"/>
              </a:ext>
            </a:extLst>
          </p:cNvPr>
          <p:cNvGrpSpPr/>
          <p:nvPr/>
        </p:nvGrpSpPr>
        <p:grpSpPr>
          <a:xfrm>
            <a:off x="3995936" y="1628798"/>
            <a:ext cx="3888432" cy="3600402"/>
            <a:chOff x="4139952" y="2060848"/>
            <a:chExt cx="3888432" cy="3600402"/>
          </a:xfrm>
        </p:grpSpPr>
        <p:graphicFrame>
          <p:nvGraphicFramePr>
            <p:cNvPr id="6" name="Espaço Reservado para Conteúdo 85">
              <a:extLst>
                <a:ext uri="{FF2B5EF4-FFF2-40B4-BE49-F238E27FC236}">
                  <a16:creationId xmlns:a16="http://schemas.microsoft.com/office/drawing/2014/main" id="{47CC21ED-9423-421C-9411-DD7B0882C59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6271384"/>
                </p:ext>
              </p:extLst>
            </p:nvPr>
          </p:nvGraphicFramePr>
          <p:xfrm>
            <a:off x="4139952" y="2060848"/>
            <a:ext cx="3888432" cy="360040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6480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48072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pt-BR" sz="2800" dirty="0"/>
                      </a:p>
                    </a:txBody>
                    <a:tcPr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600067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E2449D75-1C8C-49DA-8230-FF80ECDDD8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6384324"/>
                </p:ext>
              </p:extLst>
            </p:nvPr>
          </p:nvGraphicFramePr>
          <p:xfrm>
            <a:off x="7524328" y="3645024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164880" progId="Equation.3">
                    <p:embed/>
                  </p:oleObj>
                </mc:Choice>
                <mc:Fallback>
                  <p:oleObj name="Equação" r:id="rId2" imgW="152280" imgH="164880" progId="Equation.3">
                    <p:embed/>
                    <p:pic>
                      <p:nvPicPr>
                        <p:cNvPr id="7" name="Object 4">
                          <a:extLst>
                            <a:ext uri="{FF2B5EF4-FFF2-40B4-BE49-F238E27FC236}">
                              <a16:creationId xmlns:a16="http://schemas.microsoft.com/office/drawing/2014/main" id="{E2449D75-1C8C-49DA-8230-FF80ECDDD8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3645024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6010CC06-7B59-423B-942E-DE0646E7A12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3624616"/>
                </p:ext>
              </p:extLst>
            </p:nvPr>
          </p:nvGraphicFramePr>
          <p:xfrm>
            <a:off x="7452320" y="27089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203040" progId="Equation.3">
                    <p:embed/>
                  </p:oleObj>
                </mc:Choice>
                <mc:Fallback>
                  <p:oleObj name="Equação" r:id="rId4" imgW="152280" imgH="203040" progId="Equation.3">
                    <p:embed/>
                    <p:pic>
                      <p:nvPicPr>
                        <p:cNvPr id="8" name="Object 5">
                          <a:extLst>
                            <a:ext uri="{FF2B5EF4-FFF2-40B4-BE49-F238E27FC236}">
                              <a16:creationId xmlns:a16="http://schemas.microsoft.com/office/drawing/2014/main" id="{6010CC06-7B59-423B-942E-DE0646E7A1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320" y="27089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2">
              <a:extLst>
                <a:ext uri="{FF2B5EF4-FFF2-40B4-BE49-F238E27FC236}">
                  <a16:creationId xmlns:a16="http://schemas.microsoft.com/office/drawing/2014/main" id="{B2264CE5-EC9A-40DD-ACB8-EF7CAFFE0C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4933841"/>
                </p:ext>
              </p:extLst>
            </p:nvPr>
          </p:nvGraphicFramePr>
          <p:xfrm>
            <a:off x="6579964" y="2276872"/>
            <a:ext cx="368300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77480" progId="Equation.3">
                    <p:embed/>
                  </p:oleObj>
                </mc:Choice>
                <mc:Fallback>
                  <p:oleObj name="Equação" r:id="rId6" imgW="152280" imgH="177480" progId="Equation.3">
                    <p:embed/>
                    <p:pic>
                      <p:nvPicPr>
                        <p:cNvPr id="9" name="Object 22">
                          <a:extLst>
                            <a:ext uri="{FF2B5EF4-FFF2-40B4-BE49-F238E27FC236}">
                              <a16:creationId xmlns:a16="http://schemas.microsoft.com/office/drawing/2014/main" id="{B2264CE5-EC9A-40DD-ACB8-EF7CAFFE0C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9964" y="2276872"/>
                          <a:ext cx="368300" cy="430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3">
              <a:extLst>
                <a:ext uri="{FF2B5EF4-FFF2-40B4-BE49-F238E27FC236}">
                  <a16:creationId xmlns:a16="http://schemas.microsoft.com/office/drawing/2014/main" id="{29EAC92C-D02A-4B04-B432-3DB1EB58E8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9751166"/>
                </p:ext>
              </p:extLst>
            </p:nvPr>
          </p:nvGraphicFramePr>
          <p:xfrm>
            <a:off x="4917554" y="5101655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64880" imgH="203040" progId="Equation.3">
                    <p:embed/>
                  </p:oleObj>
                </mc:Choice>
                <mc:Fallback>
                  <p:oleObj name="Equação" r:id="rId8" imgW="164880" imgH="203040" progId="Equation.3">
                    <p:embed/>
                    <p:pic>
                      <p:nvPicPr>
                        <p:cNvPr id="10" name="Object 23">
                          <a:extLst>
                            <a:ext uri="{FF2B5EF4-FFF2-40B4-BE49-F238E27FC236}">
                              <a16:creationId xmlns:a16="http://schemas.microsoft.com/office/drawing/2014/main" id="{29EAC92C-D02A-4B04-B432-3DB1EB58E8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7554" y="5101655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4">
              <a:extLst>
                <a:ext uri="{FF2B5EF4-FFF2-40B4-BE49-F238E27FC236}">
                  <a16:creationId xmlns:a16="http://schemas.microsoft.com/office/drawing/2014/main" id="{BD31478D-AB19-49D0-80DA-5C6D0679DA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8558016"/>
                </p:ext>
              </p:extLst>
            </p:nvPr>
          </p:nvGraphicFramePr>
          <p:xfrm>
            <a:off x="5283820" y="2185045"/>
            <a:ext cx="368300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0" imgW="152280" imgH="215640" progId="Equation.3">
                    <p:embed/>
                  </p:oleObj>
                </mc:Choice>
                <mc:Fallback>
                  <p:oleObj name="Equação" r:id="rId10" imgW="152280" imgH="215640" progId="Equation.3">
                    <p:embed/>
                    <p:pic>
                      <p:nvPicPr>
                        <p:cNvPr id="11" name="Object 24">
                          <a:extLst>
                            <a:ext uri="{FF2B5EF4-FFF2-40B4-BE49-F238E27FC236}">
                              <a16:creationId xmlns:a16="http://schemas.microsoft.com/office/drawing/2014/main" id="{BD31478D-AB19-49D0-80DA-5C6D0679DA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3820" y="2185045"/>
                          <a:ext cx="368300" cy="52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1">
              <a:extLst>
                <a:ext uri="{FF2B5EF4-FFF2-40B4-BE49-F238E27FC236}">
                  <a16:creationId xmlns:a16="http://schemas.microsoft.com/office/drawing/2014/main" id="{27076D32-26E9-4192-9895-4A9C8ADDB6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163620"/>
                </p:ext>
              </p:extLst>
            </p:nvPr>
          </p:nvGraphicFramePr>
          <p:xfrm>
            <a:off x="7524328" y="4509120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2" imgW="152280" imgH="203040" progId="Equation.3">
                    <p:embed/>
                  </p:oleObj>
                </mc:Choice>
                <mc:Fallback>
                  <p:oleObj name="Equação" r:id="rId12" imgW="152280" imgH="203040" progId="Equation.3">
                    <p:embed/>
                    <p:pic>
                      <p:nvPicPr>
                        <p:cNvPr id="12" name="Object 51">
                          <a:extLst>
                            <a:ext uri="{FF2B5EF4-FFF2-40B4-BE49-F238E27FC236}">
                              <a16:creationId xmlns:a16="http://schemas.microsoft.com/office/drawing/2014/main" id="{27076D32-26E9-4192-9895-4A9C8ADDB6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4509120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2">
              <a:extLst>
                <a:ext uri="{FF2B5EF4-FFF2-40B4-BE49-F238E27FC236}">
                  <a16:creationId xmlns:a16="http://schemas.microsoft.com/office/drawing/2014/main" id="{CDC3B826-DEFC-40AB-8A46-293BFAF26E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171608"/>
                </p:ext>
              </p:extLst>
            </p:nvPr>
          </p:nvGraphicFramePr>
          <p:xfrm>
            <a:off x="5925617" y="5171260"/>
            <a:ext cx="398462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3" imgW="164880" imgH="164880" progId="Equation.3">
                    <p:embed/>
                  </p:oleObj>
                </mc:Choice>
                <mc:Fallback>
                  <p:oleObj name="Equação" r:id="rId13" imgW="164880" imgH="164880" progId="Equation.3">
                    <p:embed/>
                    <p:pic>
                      <p:nvPicPr>
                        <p:cNvPr id="13" name="Object 52">
                          <a:extLst>
                            <a:ext uri="{FF2B5EF4-FFF2-40B4-BE49-F238E27FC236}">
                              <a16:creationId xmlns:a16="http://schemas.microsoft.com/office/drawing/2014/main" id="{CDC3B826-DEFC-40AB-8A46-293BFAF26E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5617" y="5171260"/>
                          <a:ext cx="398462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3">
              <a:extLst>
                <a:ext uri="{FF2B5EF4-FFF2-40B4-BE49-F238E27FC236}">
                  <a16:creationId xmlns:a16="http://schemas.microsoft.com/office/drawing/2014/main" id="{A8F81A4F-2058-43A3-8C32-D6C2242797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7717494"/>
                </p:ext>
              </p:extLst>
            </p:nvPr>
          </p:nvGraphicFramePr>
          <p:xfrm>
            <a:off x="6876256" y="5103402"/>
            <a:ext cx="398463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5" imgW="164880" imgH="203040" progId="Equation.3">
                    <p:embed/>
                  </p:oleObj>
                </mc:Choice>
                <mc:Fallback>
                  <p:oleObj name="Equação" r:id="rId15" imgW="164880" imgH="203040" progId="Equation.3">
                    <p:embed/>
                    <p:pic>
                      <p:nvPicPr>
                        <p:cNvPr id="14" name="Object 53">
                          <a:extLst>
                            <a:ext uri="{FF2B5EF4-FFF2-40B4-BE49-F238E27FC236}">
                              <a16:creationId xmlns:a16="http://schemas.microsoft.com/office/drawing/2014/main" id="{A8F81A4F-2058-43A3-8C32-D6C2242797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6256" y="5103402"/>
                          <a:ext cx="398463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to 14">
              <a:extLst>
                <a:ext uri="{FF2B5EF4-FFF2-40B4-BE49-F238E27FC236}">
                  <a16:creationId xmlns:a16="http://schemas.microsoft.com/office/drawing/2014/main" id="{3EE3BDBA-7E20-4C73-A832-867CBFF2C8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466685"/>
                </p:ext>
              </p:extLst>
            </p:nvPr>
          </p:nvGraphicFramePr>
          <p:xfrm>
            <a:off x="4283968" y="3068960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6" imgW="152280" imgH="203040" progId="Equation.3">
                    <p:embed/>
                  </p:oleObj>
                </mc:Choice>
                <mc:Fallback>
                  <p:oleObj name="Equação" r:id="rId16" imgW="152280" imgH="203040" progId="Equation.3">
                    <p:embed/>
                    <p:pic>
                      <p:nvPicPr>
                        <p:cNvPr id="15" name="Objeto 14">
                          <a:extLst>
                            <a:ext uri="{FF2B5EF4-FFF2-40B4-BE49-F238E27FC236}">
                              <a16:creationId xmlns:a16="http://schemas.microsoft.com/office/drawing/2014/main" id="{3EE3BDBA-7E20-4C73-A832-867CBFF2C8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3068960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3">
              <a:extLst>
                <a:ext uri="{FF2B5EF4-FFF2-40B4-BE49-F238E27FC236}">
                  <a16:creationId xmlns:a16="http://schemas.microsoft.com/office/drawing/2014/main" id="{177C8FE9-E898-44F4-A342-699D90A133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0570541"/>
                </p:ext>
              </p:extLst>
            </p:nvPr>
          </p:nvGraphicFramePr>
          <p:xfrm>
            <a:off x="4283968" y="4293096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18" imgW="152280" imgH="164880" progId="Equation.3">
                    <p:embed/>
                  </p:oleObj>
                </mc:Choice>
                <mc:Fallback>
                  <p:oleObj name="Equação" r:id="rId18" imgW="152280" imgH="164880" progId="Equation.3">
                    <p:embed/>
                    <p:pic>
                      <p:nvPicPr>
                        <p:cNvPr id="16" name="Object 3">
                          <a:extLst>
                            <a:ext uri="{FF2B5EF4-FFF2-40B4-BE49-F238E27FC236}">
                              <a16:creationId xmlns:a16="http://schemas.microsoft.com/office/drawing/2014/main" id="{177C8FE9-E898-44F4-A342-699D90A133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968" y="4293096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97996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16F74-C476-BD15-096C-1C276ABB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Outras formas de representação dos Mapas de </a:t>
            </a:r>
            <a:r>
              <a:rPr lang="pt-BR" dirty="0" err="1"/>
              <a:t>Karnaugh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ACD651-F07B-2D9E-C93D-4AC19F3E3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95105"/>
            <a:ext cx="2818656" cy="82068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3 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DA67D3-981B-0E62-F1CB-3023E6D9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10623"/>
            <a:ext cx="2543175" cy="34147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2E1941E-2209-B49F-48B9-21D95212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849926"/>
            <a:ext cx="3343275" cy="3136106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E1C98EE-B867-FC64-E5FB-0EE1D3ECB7D4}"/>
              </a:ext>
            </a:extLst>
          </p:cNvPr>
          <p:cNvSpPr txBox="1">
            <a:spLocks/>
          </p:cNvSpPr>
          <p:nvPr/>
        </p:nvSpPr>
        <p:spPr>
          <a:xfrm>
            <a:off x="5148064" y="1895105"/>
            <a:ext cx="2818656" cy="820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dirty="0"/>
              <a:t>4 variáveis</a:t>
            </a:r>
          </a:p>
        </p:txBody>
      </p:sp>
    </p:spTree>
    <p:extLst>
      <p:ext uri="{BB962C8B-B14F-4D97-AF65-F5344CB8AC3E}">
        <p14:creationId xmlns:p14="http://schemas.microsoft.com/office/powerpoint/2010/main" val="3793473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B7697-A9D8-8140-A9B3-AAFE2873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BAAE7-0A1B-4441-BA48-C1035867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Obter a forma mais simples para as expressões abaixo: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B72949F3-75AE-C544-B529-60C3B99C2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80928"/>
            <a:ext cx="4032448" cy="712153"/>
          </a:xfrm>
          <a:prstGeom prst="rect">
            <a:avLst/>
          </a:prstGeom>
        </p:spPr>
      </p:pic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2B1CAFC2-6BB5-3B41-808D-60853D4CE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814412"/>
              </p:ext>
            </p:extLst>
          </p:nvPr>
        </p:nvGraphicFramePr>
        <p:xfrm>
          <a:off x="1071059" y="3484764"/>
          <a:ext cx="152251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40">
            <a:extLst>
              <a:ext uri="{FF2B5EF4-FFF2-40B4-BE49-F238E27FC236}">
                <a16:creationId xmlns:a16="http://schemas.microsoft.com/office/drawing/2014/main" id="{7D0B6420-516F-E445-B3F5-42B762699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132267"/>
              </p:ext>
            </p:extLst>
          </p:nvPr>
        </p:nvGraphicFramePr>
        <p:xfrm>
          <a:off x="3743908" y="3621490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7EEC1EC6-D2F9-2141-9B1F-480977409C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304650"/>
              </p:ext>
            </p:extLst>
          </p:nvPr>
        </p:nvGraphicFramePr>
        <p:xfrm>
          <a:off x="3887924" y="4269562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52280" imgH="203040" progId="Equation.3">
                  <p:embed/>
                </p:oleObj>
              </mc:Choice>
              <mc:Fallback>
                <p:oleObj name="Equação" r:id="rId3" imgW="152280" imgH="203040" progId="Equation.3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7EEC1EC6-D2F9-2141-9B1F-480977409C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924" y="4269562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91AE0549-1F93-CD4E-82B4-BE95A4E7B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618247"/>
              </p:ext>
            </p:extLst>
          </p:nvPr>
        </p:nvGraphicFramePr>
        <p:xfrm>
          <a:off x="3887924" y="4917634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52280" imgH="164880" progId="Equation.3">
                  <p:embed/>
                </p:oleObj>
              </mc:Choice>
              <mc:Fallback>
                <p:oleObj name="Equação" r:id="rId5" imgW="152280" imgH="164880" progId="Equation.3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91AE0549-1F93-CD4E-82B4-BE95A4E7B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924" y="4917634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EB814203-02A3-094A-B34F-66C7D8ED9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987000"/>
              </p:ext>
            </p:extLst>
          </p:nvPr>
        </p:nvGraphicFramePr>
        <p:xfrm>
          <a:off x="5688124" y="3765506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152280" imgH="164880" progId="Equation.3">
                  <p:embed/>
                </p:oleObj>
              </mc:Choice>
              <mc:Fallback>
                <p:oleObj name="Equação" r:id="rId7" imgW="152280" imgH="164880" progId="Equation.3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EB814203-02A3-094A-B34F-66C7D8ED9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124" y="3765506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4EF6B7D0-1419-FF43-A8E9-499D3AD71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351941"/>
              </p:ext>
            </p:extLst>
          </p:nvPr>
        </p:nvGraphicFramePr>
        <p:xfrm>
          <a:off x="4634899" y="3675280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152280" imgH="203040" progId="Equation.3">
                  <p:embed/>
                </p:oleObj>
              </mc:Choice>
              <mc:Fallback>
                <p:oleObj name="Equação" r:id="rId9" imgW="152280" imgH="203040" progId="Equation.3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4EF6B7D0-1419-FF43-A8E9-499D3AD71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899" y="3675280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>
            <a:extLst>
              <a:ext uri="{FF2B5EF4-FFF2-40B4-BE49-F238E27FC236}">
                <a16:creationId xmlns:a16="http://schemas.microsoft.com/office/drawing/2014/main" id="{C679B453-E36E-BE4D-9CDE-11078F5E6F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58977"/>
              </p:ext>
            </p:extLst>
          </p:nvPr>
        </p:nvGraphicFramePr>
        <p:xfrm>
          <a:off x="5121784" y="5488773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152280" imgH="177480" progId="Equation.3">
                  <p:embed/>
                </p:oleObj>
              </mc:Choice>
              <mc:Fallback>
                <p:oleObj name="Equação" r:id="rId11" imgW="152280" imgH="177480" progId="Equation.3">
                  <p:embed/>
                  <p:pic>
                    <p:nvPicPr>
                      <p:cNvPr id="15" name="Object 22">
                        <a:extLst>
                          <a:ext uri="{FF2B5EF4-FFF2-40B4-BE49-F238E27FC236}">
                            <a16:creationId xmlns:a16="http://schemas.microsoft.com/office/drawing/2014/main" id="{C679B453-E36E-BE4D-9CDE-11078F5E6F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784" y="5488773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>
            <a:extLst>
              <a:ext uri="{FF2B5EF4-FFF2-40B4-BE49-F238E27FC236}">
                <a16:creationId xmlns:a16="http://schemas.microsoft.com/office/drawing/2014/main" id="{766D1981-5845-9C42-AEC5-63723198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698161"/>
              </p:ext>
            </p:extLst>
          </p:nvPr>
        </p:nvGraphicFramePr>
        <p:xfrm>
          <a:off x="4355212" y="541546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152280" imgH="215640" progId="Equation.3">
                  <p:embed/>
                </p:oleObj>
              </mc:Choice>
              <mc:Fallback>
                <p:oleObj name="Equação" r:id="rId13" imgW="152280" imgH="215640" progId="Equation.3">
                  <p:embed/>
                  <p:pic>
                    <p:nvPicPr>
                      <p:cNvPr id="16" name="Object 23">
                        <a:extLst>
                          <a:ext uri="{FF2B5EF4-FFF2-40B4-BE49-F238E27FC236}">
                            <a16:creationId xmlns:a16="http://schemas.microsoft.com/office/drawing/2014/main" id="{766D1981-5845-9C42-AEC5-63723198B5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212" y="541546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>
            <a:extLst>
              <a:ext uri="{FF2B5EF4-FFF2-40B4-BE49-F238E27FC236}">
                <a16:creationId xmlns:a16="http://schemas.microsoft.com/office/drawing/2014/main" id="{AA426662-C710-E247-BE85-9C3087D8A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616825"/>
              </p:ext>
            </p:extLst>
          </p:nvPr>
        </p:nvGraphicFramePr>
        <p:xfrm>
          <a:off x="5976156" y="5412725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5" imgW="152280" imgH="215640" progId="Equation.3">
                  <p:embed/>
                </p:oleObj>
              </mc:Choice>
              <mc:Fallback>
                <p:oleObj name="Equação" r:id="rId15" imgW="152280" imgH="215640" progId="Equation.3">
                  <p:embed/>
                  <p:pic>
                    <p:nvPicPr>
                      <p:cNvPr id="17" name="Object 24">
                        <a:extLst>
                          <a:ext uri="{FF2B5EF4-FFF2-40B4-BE49-F238E27FC236}">
                            <a16:creationId xmlns:a16="http://schemas.microsoft.com/office/drawing/2014/main" id="{AA426662-C710-E247-BE85-9C3087D8A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5412725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705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A622C-EBCE-A140-A5E8-6AE3BB6A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F564FA-40D8-AABD-7C54-20C4A515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5" name="Espaço Reservado para Conteúdo 40">
            <a:extLst>
              <a:ext uri="{FF2B5EF4-FFF2-40B4-BE49-F238E27FC236}">
                <a16:creationId xmlns:a16="http://schemas.microsoft.com/office/drawing/2014/main" id="{365EA48C-E72B-C5EB-444C-350979ACF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815970"/>
              </p:ext>
            </p:extLst>
          </p:nvPr>
        </p:nvGraphicFramePr>
        <p:xfrm>
          <a:off x="539552" y="731837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29BF8397-7B42-291C-69E0-3F7E89B18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1159"/>
              </p:ext>
            </p:extLst>
          </p:nvPr>
        </p:nvGraphicFramePr>
        <p:xfrm>
          <a:off x="683568" y="1379909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29BF8397-7B42-291C-69E0-3F7E89B18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379909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4157216-3464-79DC-D4FD-F12EE1CD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91232"/>
              </p:ext>
            </p:extLst>
          </p:nvPr>
        </p:nvGraphicFramePr>
        <p:xfrm>
          <a:off x="683568" y="2027981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04157216-3464-79DC-D4FD-F12EE1CD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027981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5B6813E-43BC-A7CA-7EF8-45CD9B75E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677403"/>
              </p:ext>
            </p:extLst>
          </p:nvPr>
        </p:nvGraphicFramePr>
        <p:xfrm>
          <a:off x="2483768" y="875853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75B6813E-43BC-A7CA-7EF8-45CD9B75E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875853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586EDCE-8DB8-AC0F-2BB0-DCDF61C1A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714664"/>
              </p:ext>
            </p:extLst>
          </p:nvPr>
        </p:nvGraphicFramePr>
        <p:xfrm>
          <a:off x="1430543" y="785627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C586EDCE-8DB8-AC0F-2BB0-DCDF61C1A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543" y="785627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2">
            <a:extLst>
              <a:ext uri="{FF2B5EF4-FFF2-40B4-BE49-F238E27FC236}">
                <a16:creationId xmlns:a16="http://schemas.microsoft.com/office/drawing/2014/main" id="{0A10A49C-3D49-54DA-5D90-F7A376880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046523"/>
              </p:ext>
            </p:extLst>
          </p:nvPr>
        </p:nvGraphicFramePr>
        <p:xfrm>
          <a:off x="1917428" y="2599120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10" name="Object 22">
                        <a:extLst>
                          <a:ext uri="{FF2B5EF4-FFF2-40B4-BE49-F238E27FC236}">
                            <a16:creationId xmlns:a16="http://schemas.microsoft.com/office/drawing/2014/main" id="{0A10A49C-3D49-54DA-5D90-F7A3768804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428" y="2599120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3">
            <a:extLst>
              <a:ext uri="{FF2B5EF4-FFF2-40B4-BE49-F238E27FC236}">
                <a16:creationId xmlns:a16="http://schemas.microsoft.com/office/drawing/2014/main" id="{0F2BCE1D-3AD2-6B0F-8A41-D85083879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482569"/>
              </p:ext>
            </p:extLst>
          </p:nvPr>
        </p:nvGraphicFramePr>
        <p:xfrm>
          <a:off x="1150856" y="2525812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11" name="Object 23">
                        <a:extLst>
                          <a:ext uri="{FF2B5EF4-FFF2-40B4-BE49-F238E27FC236}">
                            <a16:creationId xmlns:a16="http://schemas.microsoft.com/office/drawing/2014/main" id="{0F2BCE1D-3AD2-6B0F-8A41-D85083879C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856" y="2525812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>
            <a:extLst>
              <a:ext uri="{FF2B5EF4-FFF2-40B4-BE49-F238E27FC236}">
                <a16:creationId xmlns:a16="http://schemas.microsoft.com/office/drawing/2014/main" id="{FC640892-2D34-3E38-BB9C-53316BEC2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706054"/>
              </p:ext>
            </p:extLst>
          </p:nvPr>
        </p:nvGraphicFramePr>
        <p:xfrm>
          <a:off x="2771800" y="2523072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12" name="Object 24">
                        <a:extLst>
                          <a:ext uri="{FF2B5EF4-FFF2-40B4-BE49-F238E27FC236}">
                            <a16:creationId xmlns:a16="http://schemas.microsoft.com/office/drawing/2014/main" id="{FC640892-2D34-3E38-BB9C-53316BEC2A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23072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Espaço Reservado para Conteúdo 40">
            <a:extLst>
              <a:ext uri="{FF2B5EF4-FFF2-40B4-BE49-F238E27FC236}">
                <a16:creationId xmlns:a16="http://schemas.microsoft.com/office/drawing/2014/main" id="{66F83D1D-C3E6-869E-24A2-986EECAA0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475940"/>
              </p:ext>
            </p:extLst>
          </p:nvPr>
        </p:nvGraphicFramePr>
        <p:xfrm>
          <a:off x="5006170" y="753696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4E3258E6-4E54-FA70-7F51-9A8C27B50F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160600"/>
              </p:ext>
            </p:extLst>
          </p:nvPr>
        </p:nvGraphicFramePr>
        <p:xfrm>
          <a:off x="5150186" y="1401768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4E3258E6-4E54-FA70-7F51-9A8C27B50F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186" y="1401768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BEA517D9-7450-D219-2A9A-9A3A98800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66096"/>
              </p:ext>
            </p:extLst>
          </p:nvPr>
        </p:nvGraphicFramePr>
        <p:xfrm>
          <a:off x="5150186" y="2049840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BEA517D9-7450-D219-2A9A-9A3A988000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0186" y="2049840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DC91C70-B345-DD9C-F0C7-C67339A54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37970"/>
              </p:ext>
            </p:extLst>
          </p:nvPr>
        </p:nvGraphicFramePr>
        <p:xfrm>
          <a:off x="6950386" y="897712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BDC91C70-B345-DD9C-F0C7-C67339A54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386" y="897712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F7E5757C-5D2F-9075-FB68-D7A391889A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946343"/>
              </p:ext>
            </p:extLst>
          </p:nvPr>
        </p:nvGraphicFramePr>
        <p:xfrm>
          <a:off x="5897161" y="807486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F7E5757C-5D2F-9075-FB68-D7A391889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161" y="807486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>
            <a:extLst>
              <a:ext uri="{FF2B5EF4-FFF2-40B4-BE49-F238E27FC236}">
                <a16:creationId xmlns:a16="http://schemas.microsoft.com/office/drawing/2014/main" id="{A2F1C61B-608E-758B-5315-5A1F51029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5207"/>
              </p:ext>
            </p:extLst>
          </p:nvPr>
        </p:nvGraphicFramePr>
        <p:xfrm>
          <a:off x="6384046" y="2620979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18" name="Object 22">
                        <a:extLst>
                          <a:ext uri="{FF2B5EF4-FFF2-40B4-BE49-F238E27FC236}">
                            <a16:creationId xmlns:a16="http://schemas.microsoft.com/office/drawing/2014/main" id="{A2F1C61B-608E-758B-5315-5A1F51029A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46" y="2620979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>
            <a:extLst>
              <a:ext uri="{FF2B5EF4-FFF2-40B4-BE49-F238E27FC236}">
                <a16:creationId xmlns:a16="http://schemas.microsoft.com/office/drawing/2014/main" id="{A80C0EC6-5C05-7222-7DAC-916821D22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53694"/>
              </p:ext>
            </p:extLst>
          </p:nvPr>
        </p:nvGraphicFramePr>
        <p:xfrm>
          <a:off x="5617474" y="2547671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19" name="Object 23">
                        <a:extLst>
                          <a:ext uri="{FF2B5EF4-FFF2-40B4-BE49-F238E27FC236}">
                            <a16:creationId xmlns:a16="http://schemas.microsoft.com/office/drawing/2014/main" id="{A80C0EC6-5C05-7222-7DAC-916821D22A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474" y="2547671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>
            <a:extLst>
              <a:ext uri="{FF2B5EF4-FFF2-40B4-BE49-F238E27FC236}">
                <a16:creationId xmlns:a16="http://schemas.microsoft.com/office/drawing/2014/main" id="{DE9596C0-EA29-1026-C17C-BA2C1DCCD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59692"/>
              </p:ext>
            </p:extLst>
          </p:nvPr>
        </p:nvGraphicFramePr>
        <p:xfrm>
          <a:off x="7238418" y="2544931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20" name="Object 24">
                        <a:extLst>
                          <a:ext uri="{FF2B5EF4-FFF2-40B4-BE49-F238E27FC236}">
                            <a16:creationId xmlns:a16="http://schemas.microsoft.com/office/drawing/2014/main" id="{DE9596C0-EA29-1026-C17C-BA2C1DCCD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418" y="2544931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Espaço Reservado para Conteúdo 40">
            <a:extLst>
              <a:ext uri="{FF2B5EF4-FFF2-40B4-BE49-F238E27FC236}">
                <a16:creationId xmlns:a16="http://schemas.microsoft.com/office/drawing/2014/main" id="{920B2B01-4C39-353F-50D5-0E5B199EF3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317929"/>
              </p:ext>
            </p:extLst>
          </p:nvPr>
        </p:nvGraphicFramePr>
        <p:xfrm>
          <a:off x="693470" y="3932461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3FAFCCF5-275A-F3D7-BB0F-655B3CF43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40455"/>
              </p:ext>
            </p:extLst>
          </p:nvPr>
        </p:nvGraphicFramePr>
        <p:xfrm>
          <a:off x="837486" y="4580533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3FAFCCF5-275A-F3D7-BB0F-655B3CF43B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86" y="4580533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DBF8F893-F7C6-A318-82AE-6F347D2E4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72074"/>
              </p:ext>
            </p:extLst>
          </p:nvPr>
        </p:nvGraphicFramePr>
        <p:xfrm>
          <a:off x="837486" y="5228605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23" name="Object 3">
                        <a:extLst>
                          <a:ext uri="{FF2B5EF4-FFF2-40B4-BE49-F238E27FC236}">
                            <a16:creationId xmlns:a16="http://schemas.microsoft.com/office/drawing/2014/main" id="{DBF8F893-F7C6-A318-82AE-6F347D2E4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486" y="5228605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>
            <a:extLst>
              <a:ext uri="{FF2B5EF4-FFF2-40B4-BE49-F238E27FC236}">
                <a16:creationId xmlns:a16="http://schemas.microsoft.com/office/drawing/2014/main" id="{3B56E35E-5562-3A8E-7415-C9424F557C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325630"/>
              </p:ext>
            </p:extLst>
          </p:nvPr>
        </p:nvGraphicFramePr>
        <p:xfrm>
          <a:off x="2637686" y="4076477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24" name="Object 4">
                        <a:extLst>
                          <a:ext uri="{FF2B5EF4-FFF2-40B4-BE49-F238E27FC236}">
                            <a16:creationId xmlns:a16="http://schemas.microsoft.com/office/drawing/2014/main" id="{3B56E35E-5562-3A8E-7415-C9424F557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7686" y="4076477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49D4D456-FF5F-73A5-0067-7852B037A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709955"/>
              </p:ext>
            </p:extLst>
          </p:nvPr>
        </p:nvGraphicFramePr>
        <p:xfrm>
          <a:off x="1584461" y="3986251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25" name="Object 5">
                        <a:extLst>
                          <a:ext uri="{FF2B5EF4-FFF2-40B4-BE49-F238E27FC236}">
                            <a16:creationId xmlns:a16="http://schemas.microsoft.com/office/drawing/2014/main" id="{49D4D456-FF5F-73A5-0067-7852B037A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461" y="3986251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>
            <a:extLst>
              <a:ext uri="{FF2B5EF4-FFF2-40B4-BE49-F238E27FC236}">
                <a16:creationId xmlns:a16="http://schemas.microsoft.com/office/drawing/2014/main" id="{534AAC5F-C4A1-7D2B-44E0-3883EA3862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23456"/>
              </p:ext>
            </p:extLst>
          </p:nvPr>
        </p:nvGraphicFramePr>
        <p:xfrm>
          <a:off x="2071346" y="5799744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26" name="Object 22">
                        <a:extLst>
                          <a:ext uri="{FF2B5EF4-FFF2-40B4-BE49-F238E27FC236}">
                            <a16:creationId xmlns:a16="http://schemas.microsoft.com/office/drawing/2014/main" id="{534AAC5F-C4A1-7D2B-44E0-3883EA386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46" y="5799744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>
            <a:extLst>
              <a:ext uri="{FF2B5EF4-FFF2-40B4-BE49-F238E27FC236}">
                <a16:creationId xmlns:a16="http://schemas.microsoft.com/office/drawing/2014/main" id="{CCFFC19C-2428-0291-0038-993926008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145744"/>
              </p:ext>
            </p:extLst>
          </p:nvPr>
        </p:nvGraphicFramePr>
        <p:xfrm>
          <a:off x="1304774" y="5726436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27" name="Object 23">
                        <a:extLst>
                          <a:ext uri="{FF2B5EF4-FFF2-40B4-BE49-F238E27FC236}">
                            <a16:creationId xmlns:a16="http://schemas.microsoft.com/office/drawing/2014/main" id="{CCFFC19C-2428-0291-0038-993926008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774" y="5726436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>
            <a:extLst>
              <a:ext uri="{FF2B5EF4-FFF2-40B4-BE49-F238E27FC236}">
                <a16:creationId xmlns:a16="http://schemas.microsoft.com/office/drawing/2014/main" id="{A539B630-2D11-762D-0E26-7D3727CD4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809646"/>
              </p:ext>
            </p:extLst>
          </p:nvPr>
        </p:nvGraphicFramePr>
        <p:xfrm>
          <a:off x="2925718" y="5723696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28" name="Object 24">
                        <a:extLst>
                          <a:ext uri="{FF2B5EF4-FFF2-40B4-BE49-F238E27FC236}">
                            <a16:creationId xmlns:a16="http://schemas.microsoft.com/office/drawing/2014/main" id="{A539B630-2D11-762D-0E26-7D3727CD4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18" y="5723696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Espaço Reservado para Conteúdo 40">
            <a:extLst>
              <a:ext uri="{FF2B5EF4-FFF2-40B4-BE49-F238E27FC236}">
                <a16:creationId xmlns:a16="http://schemas.microsoft.com/office/drawing/2014/main" id="{EAECA66E-361B-EA32-3992-131148821A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635195"/>
              </p:ext>
            </p:extLst>
          </p:nvPr>
        </p:nvGraphicFramePr>
        <p:xfrm>
          <a:off x="5193186" y="3942706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34D18622-AB17-6647-718C-907241D0B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52803"/>
              </p:ext>
            </p:extLst>
          </p:nvPr>
        </p:nvGraphicFramePr>
        <p:xfrm>
          <a:off x="5337202" y="4590778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34D18622-AB17-6647-718C-907241D0B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202" y="4590778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E8B03459-5A16-047A-EDD2-DAB56D2458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122643"/>
              </p:ext>
            </p:extLst>
          </p:nvPr>
        </p:nvGraphicFramePr>
        <p:xfrm>
          <a:off x="5337202" y="5238850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31" name="Object 3">
                        <a:extLst>
                          <a:ext uri="{FF2B5EF4-FFF2-40B4-BE49-F238E27FC236}">
                            <a16:creationId xmlns:a16="http://schemas.microsoft.com/office/drawing/2014/main" id="{E8B03459-5A16-047A-EDD2-DAB56D245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202" y="5238850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>
            <a:extLst>
              <a:ext uri="{FF2B5EF4-FFF2-40B4-BE49-F238E27FC236}">
                <a16:creationId xmlns:a16="http://schemas.microsoft.com/office/drawing/2014/main" id="{A73F013E-2953-4EB3-3708-F76D61B56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245507"/>
              </p:ext>
            </p:extLst>
          </p:nvPr>
        </p:nvGraphicFramePr>
        <p:xfrm>
          <a:off x="7137402" y="4086722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32" name="Object 4">
                        <a:extLst>
                          <a:ext uri="{FF2B5EF4-FFF2-40B4-BE49-F238E27FC236}">
                            <a16:creationId xmlns:a16="http://schemas.microsoft.com/office/drawing/2014/main" id="{A73F013E-2953-4EB3-3708-F76D61B56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402" y="4086722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945265ED-B7C7-BCAF-9F22-2B0D72D66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2528"/>
              </p:ext>
            </p:extLst>
          </p:nvPr>
        </p:nvGraphicFramePr>
        <p:xfrm>
          <a:off x="6084177" y="3996496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945265ED-B7C7-BCAF-9F22-2B0D72D66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77" y="3996496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2">
            <a:extLst>
              <a:ext uri="{FF2B5EF4-FFF2-40B4-BE49-F238E27FC236}">
                <a16:creationId xmlns:a16="http://schemas.microsoft.com/office/drawing/2014/main" id="{EDF1B58D-941F-83DC-AA21-3A9DBED34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259222"/>
              </p:ext>
            </p:extLst>
          </p:nvPr>
        </p:nvGraphicFramePr>
        <p:xfrm>
          <a:off x="6571062" y="5809989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177480" progId="Equation.3">
                  <p:embed/>
                </p:oleObj>
              </mc:Choice>
              <mc:Fallback>
                <p:oleObj name="Equação" r:id="rId10" imgW="152280" imgH="177480" progId="Equation.3">
                  <p:embed/>
                  <p:pic>
                    <p:nvPicPr>
                      <p:cNvPr id="34" name="Object 22">
                        <a:extLst>
                          <a:ext uri="{FF2B5EF4-FFF2-40B4-BE49-F238E27FC236}">
                            <a16:creationId xmlns:a16="http://schemas.microsoft.com/office/drawing/2014/main" id="{EDF1B58D-941F-83DC-AA21-3A9DBED34C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1062" y="5809989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3">
            <a:extLst>
              <a:ext uri="{FF2B5EF4-FFF2-40B4-BE49-F238E27FC236}">
                <a16:creationId xmlns:a16="http://schemas.microsoft.com/office/drawing/2014/main" id="{9FF164BD-531D-8F88-D404-A82E62E27B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12666"/>
              </p:ext>
            </p:extLst>
          </p:nvPr>
        </p:nvGraphicFramePr>
        <p:xfrm>
          <a:off x="5804490" y="5736681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215640" progId="Equation.3">
                  <p:embed/>
                </p:oleObj>
              </mc:Choice>
              <mc:Fallback>
                <p:oleObj name="Equação" r:id="rId12" imgW="152280" imgH="215640" progId="Equation.3">
                  <p:embed/>
                  <p:pic>
                    <p:nvPicPr>
                      <p:cNvPr id="35" name="Object 23">
                        <a:extLst>
                          <a:ext uri="{FF2B5EF4-FFF2-40B4-BE49-F238E27FC236}">
                            <a16:creationId xmlns:a16="http://schemas.microsoft.com/office/drawing/2014/main" id="{9FF164BD-531D-8F88-D404-A82E62E27B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4490" y="5736681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4">
            <a:extLst>
              <a:ext uri="{FF2B5EF4-FFF2-40B4-BE49-F238E27FC236}">
                <a16:creationId xmlns:a16="http://schemas.microsoft.com/office/drawing/2014/main" id="{67CEA9A0-62F5-B668-DD22-8A9F6F23C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775210"/>
              </p:ext>
            </p:extLst>
          </p:nvPr>
        </p:nvGraphicFramePr>
        <p:xfrm>
          <a:off x="7425434" y="5733941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215640" progId="Equation.3">
                  <p:embed/>
                </p:oleObj>
              </mc:Choice>
              <mc:Fallback>
                <p:oleObj name="Equação" r:id="rId14" imgW="152280" imgH="215640" progId="Equation.3">
                  <p:embed/>
                  <p:pic>
                    <p:nvPicPr>
                      <p:cNvPr id="36" name="Object 24">
                        <a:extLst>
                          <a:ext uri="{FF2B5EF4-FFF2-40B4-BE49-F238E27FC236}">
                            <a16:creationId xmlns:a16="http://schemas.microsoft.com/office/drawing/2014/main" id="{67CEA9A0-62F5-B668-DD22-8A9F6F23C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5434" y="5733941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946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EA52F-A138-3340-8F58-6B4E8644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CF005B66-9019-CC45-A50F-91BF32DD5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5194300" cy="876300"/>
          </a:xfrm>
          <a:prstGeom prst="rect">
            <a:avLst/>
          </a:prstGeom>
        </p:spPr>
      </p:pic>
      <p:graphicFrame>
        <p:nvGraphicFramePr>
          <p:cNvPr id="10" name="Espaço Reservado para Conteúdo 8">
            <a:extLst>
              <a:ext uri="{FF2B5EF4-FFF2-40B4-BE49-F238E27FC236}">
                <a16:creationId xmlns:a16="http://schemas.microsoft.com/office/drawing/2014/main" id="{998ACB22-AC29-E340-B1E6-8D446845C1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579908"/>
              </p:ext>
            </p:extLst>
          </p:nvPr>
        </p:nvGraphicFramePr>
        <p:xfrm>
          <a:off x="611560" y="2838507"/>
          <a:ext cx="152251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Espaço Reservado para Conteúdo 40">
            <a:extLst>
              <a:ext uri="{FF2B5EF4-FFF2-40B4-BE49-F238E27FC236}">
                <a16:creationId xmlns:a16="http://schemas.microsoft.com/office/drawing/2014/main" id="{8F696F57-0F7C-904F-A8F6-3E03C2013F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615501"/>
              </p:ext>
            </p:extLst>
          </p:nvPr>
        </p:nvGraphicFramePr>
        <p:xfrm>
          <a:off x="3419872" y="3092761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5533AC76-D5D1-E64D-A2FB-73EF94BE52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9952"/>
              </p:ext>
            </p:extLst>
          </p:nvPr>
        </p:nvGraphicFramePr>
        <p:xfrm>
          <a:off x="3563888" y="3740833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52280" imgH="203040" progId="Equation.3">
                  <p:embed/>
                </p:oleObj>
              </mc:Choice>
              <mc:Fallback>
                <p:oleObj name="Equação" r:id="rId3" imgW="152280" imgH="20304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5533AC76-D5D1-E64D-A2FB-73EF94BE52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740833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DBB1CB61-46A3-1746-B1A4-6154F5C0F3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45500"/>
              </p:ext>
            </p:extLst>
          </p:nvPr>
        </p:nvGraphicFramePr>
        <p:xfrm>
          <a:off x="3563888" y="4388905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52280" imgH="164880" progId="Equation.3">
                  <p:embed/>
                </p:oleObj>
              </mc:Choice>
              <mc:Fallback>
                <p:oleObj name="Equação" r:id="rId5" imgW="152280" imgH="164880" progId="Equation.3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DBB1CB61-46A3-1746-B1A4-6154F5C0F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388905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1515F370-7B91-3F47-BA52-294A3EFA7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1097423"/>
              </p:ext>
            </p:extLst>
          </p:nvPr>
        </p:nvGraphicFramePr>
        <p:xfrm>
          <a:off x="5364088" y="3236777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152280" imgH="164880" progId="Equation.3">
                  <p:embed/>
                </p:oleObj>
              </mc:Choice>
              <mc:Fallback>
                <p:oleObj name="Equação" r:id="rId7" imgW="152280" imgH="164880" progId="Equation.3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1515F370-7B91-3F47-BA52-294A3EFA7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236777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971BFA99-58CA-FE40-BFCA-892923843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63413"/>
              </p:ext>
            </p:extLst>
          </p:nvPr>
        </p:nvGraphicFramePr>
        <p:xfrm>
          <a:off x="4310863" y="3146551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152280" imgH="203040" progId="Equation.3">
                  <p:embed/>
                </p:oleObj>
              </mc:Choice>
              <mc:Fallback>
                <p:oleObj name="Equação" r:id="rId9" imgW="152280" imgH="203040" progId="Equation.3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971BFA99-58CA-FE40-BFCA-892923843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863" y="3146551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1FCC0F9A-9E44-AF4E-9101-3FA6E0621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353433"/>
              </p:ext>
            </p:extLst>
          </p:nvPr>
        </p:nvGraphicFramePr>
        <p:xfrm>
          <a:off x="4797748" y="4960044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152280" imgH="177480" progId="Equation.3">
                  <p:embed/>
                </p:oleObj>
              </mc:Choice>
              <mc:Fallback>
                <p:oleObj name="Equação" r:id="rId11" imgW="152280" imgH="177480" progId="Equation.3">
                  <p:embed/>
                  <p:pic>
                    <p:nvPicPr>
                      <p:cNvPr id="16" name="Object 22">
                        <a:extLst>
                          <a:ext uri="{FF2B5EF4-FFF2-40B4-BE49-F238E27FC236}">
                            <a16:creationId xmlns:a16="http://schemas.microsoft.com/office/drawing/2014/main" id="{1FCC0F9A-9E44-AF4E-9101-3FA6E0621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748" y="4960044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>
            <a:extLst>
              <a:ext uri="{FF2B5EF4-FFF2-40B4-BE49-F238E27FC236}">
                <a16:creationId xmlns:a16="http://schemas.microsoft.com/office/drawing/2014/main" id="{4DF31E3D-0121-9945-856B-792F6614FA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243196"/>
              </p:ext>
            </p:extLst>
          </p:nvPr>
        </p:nvGraphicFramePr>
        <p:xfrm>
          <a:off x="4031176" y="4886736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152280" imgH="215640" progId="Equation.3">
                  <p:embed/>
                </p:oleObj>
              </mc:Choice>
              <mc:Fallback>
                <p:oleObj name="Equação" r:id="rId13" imgW="152280" imgH="215640" progId="Equation.3">
                  <p:embed/>
                  <p:pic>
                    <p:nvPicPr>
                      <p:cNvPr id="17" name="Object 23">
                        <a:extLst>
                          <a:ext uri="{FF2B5EF4-FFF2-40B4-BE49-F238E27FC236}">
                            <a16:creationId xmlns:a16="http://schemas.microsoft.com/office/drawing/2014/main" id="{4DF31E3D-0121-9945-856B-792F6614F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176" y="4886736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4">
            <a:extLst>
              <a:ext uri="{FF2B5EF4-FFF2-40B4-BE49-F238E27FC236}">
                <a16:creationId xmlns:a16="http://schemas.microsoft.com/office/drawing/2014/main" id="{AD1E529A-935B-EF4C-A5FE-E528EF01A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659754"/>
              </p:ext>
            </p:extLst>
          </p:nvPr>
        </p:nvGraphicFramePr>
        <p:xfrm>
          <a:off x="5652120" y="4883996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5" imgW="152280" imgH="215640" progId="Equation.3">
                  <p:embed/>
                </p:oleObj>
              </mc:Choice>
              <mc:Fallback>
                <p:oleObj name="Equação" r:id="rId15" imgW="152280" imgH="215640" progId="Equation.3">
                  <p:embed/>
                  <p:pic>
                    <p:nvPicPr>
                      <p:cNvPr id="18" name="Object 24">
                        <a:extLst>
                          <a:ext uri="{FF2B5EF4-FFF2-40B4-BE49-F238E27FC236}">
                            <a16:creationId xmlns:a16="http://schemas.microsoft.com/office/drawing/2014/main" id="{AD1E529A-935B-EF4C-A5FE-E528EF01A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883996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670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relógio&#10;&#10;Descrição gerada automaticamente">
            <a:extLst>
              <a:ext uri="{FF2B5EF4-FFF2-40B4-BE49-F238E27FC236}">
                <a16:creationId xmlns:a16="http://schemas.microsoft.com/office/drawing/2014/main" id="{B72949F3-75AE-C544-B529-60C3B99C2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78" y="243630"/>
            <a:ext cx="4032448" cy="712153"/>
          </a:xfrm>
          <a:prstGeom prst="rect">
            <a:avLst/>
          </a:prstGeom>
        </p:spPr>
      </p:pic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2B1CAFC2-6BB5-3B41-808D-60853D4CE5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953469"/>
              </p:ext>
            </p:extLst>
          </p:nvPr>
        </p:nvGraphicFramePr>
        <p:xfrm>
          <a:off x="1475656" y="1783080"/>
          <a:ext cx="669674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8644499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4473016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7117246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98839474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66364654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8091166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561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EA52F-A138-3340-8F58-6B4E8644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CF005B66-9019-CC45-A50F-91BF32DD5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8604"/>
            <a:ext cx="5194300" cy="876300"/>
          </a:xfrm>
          <a:prstGeom prst="rect">
            <a:avLst/>
          </a:prstGeom>
        </p:spPr>
      </p:pic>
      <p:graphicFrame>
        <p:nvGraphicFramePr>
          <p:cNvPr id="10" name="Espaço Reservado para Conteúdo 8">
            <a:extLst>
              <a:ext uri="{FF2B5EF4-FFF2-40B4-BE49-F238E27FC236}">
                <a16:creationId xmlns:a16="http://schemas.microsoft.com/office/drawing/2014/main" id="{998ACB22-AC29-E340-B1E6-8D446845C1D9}"/>
              </a:ext>
            </a:extLst>
          </p:cNvPr>
          <p:cNvGraphicFramePr>
            <a:graphicFrameLocks/>
          </p:cNvGraphicFramePr>
          <p:nvPr/>
        </p:nvGraphicFramePr>
        <p:xfrm>
          <a:off x="611560" y="2838507"/>
          <a:ext cx="152251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Espaço Reservado para Conteúdo 40">
            <a:extLst>
              <a:ext uri="{FF2B5EF4-FFF2-40B4-BE49-F238E27FC236}">
                <a16:creationId xmlns:a16="http://schemas.microsoft.com/office/drawing/2014/main" id="{8F696F57-0F7C-904F-A8F6-3E03C2013F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786917"/>
              </p:ext>
            </p:extLst>
          </p:nvPr>
        </p:nvGraphicFramePr>
        <p:xfrm>
          <a:off x="3419872" y="3092761"/>
          <a:ext cx="2664295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5533AC76-D5D1-E64D-A2FB-73EF94BE52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888" y="3740833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52280" imgH="203040" progId="Equation.3">
                  <p:embed/>
                </p:oleObj>
              </mc:Choice>
              <mc:Fallback>
                <p:oleObj name="Equação" r:id="rId3" imgW="152280" imgH="20304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5533AC76-D5D1-E64D-A2FB-73EF94BE52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740833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DBB1CB61-46A3-1746-B1A4-6154F5C0F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888" y="4388905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52280" imgH="164880" progId="Equation.3">
                  <p:embed/>
                </p:oleObj>
              </mc:Choice>
              <mc:Fallback>
                <p:oleObj name="Equação" r:id="rId5" imgW="152280" imgH="164880" progId="Equation.3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DBB1CB61-46A3-1746-B1A4-6154F5C0F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388905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1515F370-7B91-3F47-BA52-294A3EFA7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088" y="3236777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7" imgW="152280" imgH="164880" progId="Equation.3">
                  <p:embed/>
                </p:oleObj>
              </mc:Choice>
              <mc:Fallback>
                <p:oleObj name="Equação" r:id="rId7" imgW="152280" imgH="164880" progId="Equation.3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1515F370-7B91-3F47-BA52-294A3EFA7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236777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971BFA99-58CA-FE40-BFCA-892923843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0863" y="3146551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152280" imgH="203040" progId="Equation.3">
                  <p:embed/>
                </p:oleObj>
              </mc:Choice>
              <mc:Fallback>
                <p:oleObj name="Equação" r:id="rId9" imgW="152280" imgH="203040" progId="Equation.3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971BFA99-58CA-FE40-BFCA-892923843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863" y="3146551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>
            <a:extLst>
              <a:ext uri="{FF2B5EF4-FFF2-40B4-BE49-F238E27FC236}">
                <a16:creationId xmlns:a16="http://schemas.microsoft.com/office/drawing/2014/main" id="{1FCC0F9A-9E44-AF4E-9101-3FA6E06219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7748" y="4960044"/>
          <a:ext cx="368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152280" imgH="177480" progId="Equation.3">
                  <p:embed/>
                </p:oleObj>
              </mc:Choice>
              <mc:Fallback>
                <p:oleObj name="Equação" r:id="rId11" imgW="152280" imgH="177480" progId="Equation.3">
                  <p:embed/>
                  <p:pic>
                    <p:nvPicPr>
                      <p:cNvPr id="16" name="Object 22">
                        <a:extLst>
                          <a:ext uri="{FF2B5EF4-FFF2-40B4-BE49-F238E27FC236}">
                            <a16:creationId xmlns:a16="http://schemas.microsoft.com/office/drawing/2014/main" id="{1FCC0F9A-9E44-AF4E-9101-3FA6E06219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748" y="4960044"/>
                        <a:ext cx="3683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3">
            <a:extLst>
              <a:ext uri="{FF2B5EF4-FFF2-40B4-BE49-F238E27FC236}">
                <a16:creationId xmlns:a16="http://schemas.microsoft.com/office/drawing/2014/main" id="{4DF31E3D-0121-9945-856B-792F6614FA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1176" y="4886736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152280" imgH="215640" progId="Equation.3">
                  <p:embed/>
                </p:oleObj>
              </mc:Choice>
              <mc:Fallback>
                <p:oleObj name="Equação" r:id="rId13" imgW="152280" imgH="215640" progId="Equation.3">
                  <p:embed/>
                  <p:pic>
                    <p:nvPicPr>
                      <p:cNvPr id="17" name="Object 23">
                        <a:extLst>
                          <a:ext uri="{FF2B5EF4-FFF2-40B4-BE49-F238E27FC236}">
                            <a16:creationId xmlns:a16="http://schemas.microsoft.com/office/drawing/2014/main" id="{4DF31E3D-0121-9945-856B-792F6614FA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176" y="4886736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4">
            <a:extLst>
              <a:ext uri="{FF2B5EF4-FFF2-40B4-BE49-F238E27FC236}">
                <a16:creationId xmlns:a16="http://schemas.microsoft.com/office/drawing/2014/main" id="{AD1E529A-935B-EF4C-A5FE-E528EF01A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2120" y="4883996"/>
          <a:ext cx="368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5" imgW="152280" imgH="215640" progId="Equation.3">
                  <p:embed/>
                </p:oleObj>
              </mc:Choice>
              <mc:Fallback>
                <p:oleObj name="Equação" r:id="rId15" imgW="152280" imgH="215640" progId="Equation.3">
                  <p:embed/>
                  <p:pic>
                    <p:nvPicPr>
                      <p:cNvPr id="18" name="Object 24">
                        <a:extLst>
                          <a:ext uri="{FF2B5EF4-FFF2-40B4-BE49-F238E27FC236}">
                            <a16:creationId xmlns:a16="http://schemas.microsoft.com/office/drawing/2014/main" id="{AD1E529A-935B-EF4C-A5FE-E528EF01A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883996"/>
                        <a:ext cx="3683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394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987BA-3366-4392-9070-5ACB921B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40789-03F6-4EB1-A798-7AB1979A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52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9C287-AE8A-411E-AC5B-908FCFCF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Exercícios: simplificar as expressões usando </a:t>
            </a:r>
            <a:r>
              <a:rPr lang="pt-BR"/>
              <a:t>álgebra booleana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8296D-3EFE-47F6-B227-3DBCC03A4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A8BB8F-CB82-4AAD-8FDD-2162B5FF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60088"/>
            <a:ext cx="6867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72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595B-62C8-4EB9-8FF9-1853531C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Exercicio</a:t>
            </a:r>
            <a:r>
              <a:rPr lang="pt-BR" dirty="0"/>
              <a:t>: simplificar a tabela abaixo usando álgebra booleana</a:t>
            </a:r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D15F35E9-C052-45AD-BAE2-549377A8D0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543564"/>
              </p:ext>
            </p:extLst>
          </p:nvPr>
        </p:nvGraphicFramePr>
        <p:xfrm>
          <a:off x="611560" y="2217261"/>
          <a:ext cx="1522512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18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9DC1B-6814-416F-9DFA-396ED553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Exercicio</a:t>
            </a:r>
            <a:r>
              <a:rPr lang="pt-BR" dirty="0"/>
              <a:t>: simplificar a tabela abaixo usando álgebra booleana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72EF4-ECF3-4A27-AAEB-662D9C57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3150630-D55F-4462-B44E-2F10E4CB2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65251"/>
              </p:ext>
            </p:extLst>
          </p:nvPr>
        </p:nvGraphicFramePr>
        <p:xfrm>
          <a:off x="539552" y="1744122"/>
          <a:ext cx="2032000" cy="4238117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301789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8639064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857825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19768198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3299501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A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B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C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D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S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657706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29672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87983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08688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67122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92026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6057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73037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961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22176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8371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58727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1165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674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008662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0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599378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effectLst/>
                        </a:rPr>
                        <a:t>1</a:t>
                      </a:r>
                      <a:endParaRPr lang="pt-BR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effectLst/>
                        </a:rPr>
                        <a:t>0</a:t>
                      </a:r>
                      <a:endParaRPr lang="pt-BR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0295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5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EA997-F803-6A4E-BA05-C9A11379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FA6A48-4970-FA44-B087-3DCF4DA96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8">
            <a:extLst>
              <a:ext uri="{FF2B5EF4-FFF2-40B4-BE49-F238E27FC236}">
                <a16:creationId xmlns:a16="http://schemas.microsoft.com/office/drawing/2014/main" id="{B7595A5C-C144-E149-BAA3-750B82901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605797"/>
              </p:ext>
            </p:extLst>
          </p:nvPr>
        </p:nvGraphicFramePr>
        <p:xfrm>
          <a:off x="77602" y="191730"/>
          <a:ext cx="4134358" cy="395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86444994"/>
                    </a:ext>
                  </a:extLst>
                </a:gridCol>
                <a:gridCol w="409527">
                  <a:extLst>
                    <a:ext uri="{9D8B030D-6E8A-4147-A177-3AD203B41FA5}">
                      <a16:colId xmlns:a16="http://schemas.microsoft.com/office/drawing/2014/main" val="2444730160"/>
                    </a:ext>
                  </a:extLst>
                </a:gridCol>
                <a:gridCol w="454569">
                  <a:extLst>
                    <a:ext uri="{9D8B030D-6E8A-4147-A177-3AD203B41FA5}">
                      <a16:colId xmlns:a16="http://schemas.microsoft.com/office/drawing/2014/main" val="327117246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88394747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66364654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809116646"/>
                    </a:ext>
                  </a:extLst>
                </a:gridCol>
              </a:tblGrid>
              <a:tr h="71668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Q0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8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8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8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08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8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8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8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083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40">
            <a:extLst>
              <a:ext uri="{FF2B5EF4-FFF2-40B4-BE49-F238E27FC236}">
                <a16:creationId xmlns:a16="http://schemas.microsoft.com/office/drawing/2014/main" id="{21CCF0FE-0458-6249-A991-A5B45E988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499569"/>
              </p:ext>
            </p:extLst>
          </p:nvPr>
        </p:nvGraphicFramePr>
        <p:xfrm>
          <a:off x="77602" y="4353829"/>
          <a:ext cx="1944215" cy="198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40">
            <a:extLst>
              <a:ext uri="{FF2B5EF4-FFF2-40B4-BE49-F238E27FC236}">
                <a16:creationId xmlns:a16="http://schemas.microsoft.com/office/drawing/2014/main" id="{EF667B53-FD4D-6C47-AA68-C3ACB500E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961657"/>
              </p:ext>
            </p:extLst>
          </p:nvPr>
        </p:nvGraphicFramePr>
        <p:xfrm>
          <a:off x="2939667" y="4396207"/>
          <a:ext cx="1944215" cy="198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40">
            <a:extLst>
              <a:ext uri="{FF2B5EF4-FFF2-40B4-BE49-F238E27FC236}">
                <a16:creationId xmlns:a16="http://schemas.microsoft.com/office/drawing/2014/main" id="{4FCD36CB-BAB6-3A42-8EDA-AC7B67F17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716924"/>
              </p:ext>
            </p:extLst>
          </p:nvPr>
        </p:nvGraphicFramePr>
        <p:xfrm>
          <a:off x="5148064" y="274638"/>
          <a:ext cx="1944215" cy="198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40">
            <a:extLst>
              <a:ext uri="{FF2B5EF4-FFF2-40B4-BE49-F238E27FC236}">
                <a16:creationId xmlns:a16="http://schemas.microsoft.com/office/drawing/2014/main" id="{D55DB90F-BACA-1F41-B29F-B15E0879F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641427"/>
              </p:ext>
            </p:extLst>
          </p:nvPr>
        </p:nvGraphicFramePr>
        <p:xfrm>
          <a:off x="5073681" y="2608720"/>
          <a:ext cx="1944215" cy="198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785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D2A3B-EB64-CD42-8225-BA6B0B9E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56881-6C8C-C44D-94CB-B0AE606C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40">
            <a:extLst>
              <a:ext uri="{FF2B5EF4-FFF2-40B4-BE49-F238E27FC236}">
                <a16:creationId xmlns:a16="http://schemas.microsoft.com/office/drawing/2014/main" id="{B9E8E866-BCE9-BF43-AD41-0EC32A304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713620"/>
              </p:ext>
            </p:extLst>
          </p:nvPr>
        </p:nvGraphicFramePr>
        <p:xfrm>
          <a:off x="323528" y="980728"/>
          <a:ext cx="1944215" cy="198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40">
            <a:extLst>
              <a:ext uri="{FF2B5EF4-FFF2-40B4-BE49-F238E27FC236}">
                <a16:creationId xmlns:a16="http://schemas.microsoft.com/office/drawing/2014/main" id="{745BADA1-5EF7-EB4B-A47E-816E549B66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940056"/>
              </p:ext>
            </p:extLst>
          </p:nvPr>
        </p:nvGraphicFramePr>
        <p:xfrm>
          <a:off x="457200" y="3571605"/>
          <a:ext cx="1944215" cy="1983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83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048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24C3B-968E-4AD8-839F-0920ECA1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231BA-06C6-41B6-8344-F1A0946D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740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CF271-C3C4-4989-A20A-C8B0D040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DB7B5-1E66-47E4-8F33-656F89A8A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747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269F0-B223-4C7F-B6D8-12B498A2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FF574F-CE64-474F-9F5D-30F492B80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994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1ED94-2044-4A5C-8299-10FC99FC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6B1F6-8341-45FA-9CFE-9239DA528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213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C1843-C832-407E-A946-54804EB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1CECD1-44C4-4BF1-A00F-2047E942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65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Mapas de </a:t>
            </a:r>
            <a:r>
              <a:rPr lang="pt-BR" dirty="0" err="1"/>
              <a:t>Karnaugh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Paulo Valim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D2ED0-C9C3-4641-BED5-ADBFFE94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5F92C-983A-45F0-82A9-6A330696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580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99F0F-6FAC-491E-879D-812E19F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21D3BB-A427-4E19-AE43-361D41B9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778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3D4FC-D4B2-4C9E-8D3A-C3EE990F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5DD52A72-1679-42C0-80F4-3B102A7C1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82431"/>
              </p:ext>
            </p:extLst>
          </p:nvPr>
        </p:nvGraphicFramePr>
        <p:xfrm>
          <a:off x="755576" y="1700808"/>
          <a:ext cx="11684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292100">
                  <a:extLst>
                    <a:ext uri="{9D8B030D-6E8A-4147-A177-3AD203B41FA5}">
                      <a16:colId xmlns:a16="http://schemas.microsoft.com/office/drawing/2014/main" val="193392362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82201466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0587812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12743836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38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4965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9422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4338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2603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727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2570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9198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4611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FC007CD-DED6-4DE7-9B7E-9A306C2B1B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207440"/>
              </p:ext>
            </p:extLst>
          </p:nvPr>
        </p:nvGraphicFramePr>
        <p:xfrm>
          <a:off x="755576" y="4293096"/>
          <a:ext cx="1168400" cy="1828800"/>
        </p:xfrm>
        <a:graphic>
          <a:graphicData uri="http://schemas.openxmlformats.org/drawingml/2006/table">
            <a:tbl>
              <a:tblPr firstRow="1" firstCol="1" bandRow="1"/>
              <a:tblGrid>
                <a:gridCol w="292100">
                  <a:extLst>
                    <a:ext uri="{9D8B030D-6E8A-4147-A177-3AD203B41FA5}">
                      <a16:colId xmlns:a16="http://schemas.microsoft.com/office/drawing/2014/main" val="362883468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733264156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79513177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8037159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5294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0323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8047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2358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5314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838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2136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019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558680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7BEB9359-C082-4A4D-90D3-E821895D1D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1826275"/>
            <a:ext cx="1889125" cy="17564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1295ECF-D960-42A1-B301-70941DE83C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437" y="4149080"/>
            <a:ext cx="1889125" cy="1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0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5BDFC-30DB-40E3-B10E-6426C822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6F44180-1940-472C-AF65-255E558E9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811690"/>
              </p:ext>
            </p:extLst>
          </p:nvPr>
        </p:nvGraphicFramePr>
        <p:xfrm>
          <a:off x="611560" y="1701800"/>
          <a:ext cx="1358900" cy="3454400"/>
        </p:xfrm>
        <a:graphic>
          <a:graphicData uri="http://schemas.openxmlformats.org/drawingml/2006/table">
            <a:tbl>
              <a:tblPr firstRow="1" firstCol="1" bandRow="1"/>
              <a:tblGrid>
                <a:gridCol w="241300">
                  <a:extLst>
                    <a:ext uri="{9D8B030D-6E8A-4147-A177-3AD203B41FA5}">
                      <a16:colId xmlns:a16="http://schemas.microsoft.com/office/drawing/2014/main" val="19776906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1583921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7389483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1787203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991550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91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0246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839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467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66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201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5789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7318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959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8129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8699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2630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69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4896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279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1829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096259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CB2C31FF-D761-43E1-9B73-990BF32E47C5}"/>
              </a:ext>
            </a:extLst>
          </p:cNvPr>
          <p:cNvGrpSpPr/>
          <p:nvPr/>
        </p:nvGrpSpPr>
        <p:grpSpPr>
          <a:xfrm>
            <a:off x="3779912" y="1772816"/>
            <a:ext cx="2337435" cy="2223770"/>
            <a:chOff x="-1728192" y="144016"/>
            <a:chExt cx="3888432" cy="3600402"/>
          </a:xfrm>
        </p:grpSpPr>
        <p:pic>
          <p:nvPicPr>
            <p:cNvPr id="6" name="table">
              <a:extLst>
                <a:ext uri="{FF2B5EF4-FFF2-40B4-BE49-F238E27FC236}">
                  <a16:creationId xmlns:a16="http://schemas.microsoft.com/office/drawing/2014/main" id="{DCBE06F3-0FB8-4EBE-A393-F27BDBEF0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28192" y="144016"/>
              <a:ext cx="3888432" cy="360040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D5AEDEE-9574-4BAC-B3CF-3C556F5BD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84" y="1728192"/>
              <a:ext cx="3683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2D1630B4-FEA9-4A8B-AD63-03F846D4E3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176" y="792088"/>
              <a:ext cx="368300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E0C98C9F-B0A1-4A51-B52A-789D1C9FD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20" y="360040"/>
              <a:ext cx="368300" cy="430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E559FB5-464B-46BB-B103-92D30E6D51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0590" y="3184823"/>
              <a:ext cx="398463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FAA635A-6BED-4298-A20F-86F5A7AB2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4324" y="268213"/>
              <a:ext cx="368300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B352586-36FA-4133-81B3-8B91CE06C5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84" y="2592288"/>
              <a:ext cx="368300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E508E99-B118-4372-94BA-3949A25F4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3" y="3254428"/>
              <a:ext cx="398462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382E747-6A4D-4ABD-9FF8-5A73C9E3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112" y="3186570"/>
              <a:ext cx="398463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0F450ED-46E7-4FF9-9C0B-84B11F452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4176" y="1152128"/>
              <a:ext cx="368424" cy="49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4E7C5C8-3E6F-47AD-A015-BE1C8A27A5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4176" y="2376264"/>
              <a:ext cx="3683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720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F3CE7-0382-4C02-8DEE-C48E76C3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45FFF4F-FDCD-4178-BE28-06487DD43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418928"/>
              </p:ext>
            </p:extLst>
          </p:nvPr>
        </p:nvGraphicFramePr>
        <p:xfrm>
          <a:off x="683568" y="2060848"/>
          <a:ext cx="1358900" cy="3454400"/>
        </p:xfrm>
        <a:graphic>
          <a:graphicData uri="http://schemas.openxmlformats.org/drawingml/2006/table">
            <a:tbl>
              <a:tblPr firstRow="1" firstCol="1" bandRow="1"/>
              <a:tblGrid>
                <a:gridCol w="241300">
                  <a:extLst>
                    <a:ext uri="{9D8B030D-6E8A-4147-A177-3AD203B41FA5}">
                      <a16:colId xmlns:a16="http://schemas.microsoft.com/office/drawing/2014/main" val="37287754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332219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91617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1366088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8433993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00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934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8243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366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117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143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992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8297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0896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470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8328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3586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0689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17266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4720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2880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143077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8DE432F3-D419-4401-9E4F-3F131D9E6F65}"/>
              </a:ext>
            </a:extLst>
          </p:cNvPr>
          <p:cNvGrpSpPr/>
          <p:nvPr/>
        </p:nvGrpSpPr>
        <p:grpSpPr>
          <a:xfrm>
            <a:off x="3347864" y="2317115"/>
            <a:ext cx="2337435" cy="2223770"/>
            <a:chOff x="-1728192" y="144016"/>
            <a:chExt cx="3888432" cy="3600402"/>
          </a:xfrm>
        </p:grpSpPr>
        <p:pic>
          <p:nvPicPr>
            <p:cNvPr id="6" name="table">
              <a:extLst>
                <a:ext uri="{FF2B5EF4-FFF2-40B4-BE49-F238E27FC236}">
                  <a16:creationId xmlns:a16="http://schemas.microsoft.com/office/drawing/2014/main" id="{74E5F031-8190-4D09-B4E5-3481A1B6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28192" y="144016"/>
              <a:ext cx="3888432" cy="360040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33D2B8B-D49C-4371-AF67-5E2B13372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84" y="1728192"/>
              <a:ext cx="3683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7C8D7A4-045E-4823-89C1-487AEB39A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176" y="792088"/>
              <a:ext cx="368300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1380E32-24AC-4F92-98BF-9A09360B60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20" y="360040"/>
              <a:ext cx="368300" cy="430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657AF96-7BA7-4C19-903E-345623BFC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0590" y="3184823"/>
              <a:ext cx="398463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8B49491-F78A-442A-8F9A-BC86980EB4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4324" y="268213"/>
              <a:ext cx="368300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6ED2B9BF-DEE2-44A7-91D9-CDFF6E79E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84" y="2592288"/>
              <a:ext cx="368300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DF3167F2-E523-45C1-B0B0-AF75C30AD4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3" y="3254428"/>
              <a:ext cx="398462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8BAFCD6-7351-453B-B0AB-F7247134E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112" y="3186570"/>
              <a:ext cx="398463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9E779FA-D9D9-4567-9BDD-7332BBAEE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4176" y="1152128"/>
              <a:ext cx="368424" cy="49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B2E0C8FD-EE9E-4885-AA04-E695BC57A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4176" y="2376264"/>
              <a:ext cx="3683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2765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0AAF-58FC-4307-A09B-CC56224B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4DF0FA1C-B6E2-4884-BFB6-D6EC75BD3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392174"/>
              </p:ext>
            </p:extLst>
          </p:nvPr>
        </p:nvGraphicFramePr>
        <p:xfrm>
          <a:off x="611560" y="1772816"/>
          <a:ext cx="1358900" cy="3454400"/>
        </p:xfrm>
        <a:graphic>
          <a:graphicData uri="http://schemas.openxmlformats.org/drawingml/2006/table">
            <a:tbl>
              <a:tblPr firstRow="1" firstCol="1" bandRow="1"/>
              <a:tblGrid>
                <a:gridCol w="241300">
                  <a:extLst>
                    <a:ext uri="{9D8B030D-6E8A-4147-A177-3AD203B41FA5}">
                      <a16:colId xmlns:a16="http://schemas.microsoft.com/office/drawing/2014/main" val="19915949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5645098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6179449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639167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1441185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2423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54566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089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2626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1381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5291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0609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4288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5686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6163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541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4052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27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86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0333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7298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404200"/>
                  </a:ext>
                </a:extLst>
              </a:tr>
            </a:tbl>
          </a:graphicData>
        </a:graphic>
      </p:graphicFrame>
      <p:grpSp>
        <p:nvGrpSpPr>
          <p:cNvPr id="6" name="Agrupar 5">
            <a:extLst>
              <a:ext uri="{FF2B5EF4-FFF2-40B4-BE49-F238E27FC236}">
                <a16:creationId xmlns:a16="http://schemas.microsoft.com/office/drawing/2014/main" id="{F47AF04B-6B3A-407B-BE86-4F3145A16874}"/>
              </a:ext>
            </a:extLst>
          </p:cNvPr>
          <p:cNvGrpSpPr/>
          <p:nvPr/>
        </p:nvGrpSpPr>
        <p:grpSpPr>
          <a:xfrm>
            <a:off x="3347864" y="2388131"/>
            <a:ext cx="2337435" cy="2223770"/>
            <a:chOff x="-1728192" y="144016"/>
            <a:chExt cx="3888432" cy="3600402"/>
          </a:xfrm>
        </p:grpSpPr>
        <p:pic>
          <p:nvPicPr>
            <p:cNvPr id="7" name="table">
              <a:extLst>
                <a:ext uri="{FF2B5EF4-FFF2-40B4-BE49-F238E27FC236}">
                  <a16:creationId xmlns:a16="http://schemas.microsoft.com/office/drawing/2014/main" id="{419A4C4C-C749-4A70-A733-213C08751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28192" y="144016"/>
              <a:ext cx="3888432" cy="3600402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EB31486-E800-4150-91F0-EBC7A937E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84" y="1728192"/>
              <a:ext cx="3683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C2E8C93-FAB4-46D6-8B39-31B4718863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176" y="792088"/>
              <a:ext cx="368300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84E5BB2-51C4-4B52-BA23-2DBBAD14B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20" y="360040"/>
              <a:ext cx="368300" cy="430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C7FDDCF-CF4A-4595-AF19-9B837E99C9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0590" y="3184823"/>
              <a:ext cx="398463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AC6D78-8812-4290-8367-4C00BEB4A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4324" y="268213"/>
              <a:ext cx="368300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5BEE1BE-5E3C-4E9F-957E-9BA638C6C2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84" y="2592288"/>
              <a:ext cx="368300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D99E18AC-6E18-4027-942B-D7635C0E6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3" y="3254428"/>
              <a:ext cx="398462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CAE7722-CA8C-48CF-B0C6-A995F1DDB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112" y="3186570"/>
              <a:ext cx="398463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B118E08E-4550-444E-A1DC-F3544366A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4176" y="1152128"/>
              <a:ext cx="368424" cy="49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B0ABA79-F54B-4AA5-864E-517788CD3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4176" y="2376264"/>
              <a:ext cx="3683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8751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933D1C-422D-4763-8EC3-356403164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69" y="118924"/>
            <a:ext cx="3767703" cy="5417371"/>
          </a:xfrm>
        </p:spPr>
        <p:txBody>
          <a:bodyPr>
            <a:normAutofit fontScale="77500" lnSpcReduction="2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Projetar um sistema de alarme bancário através de um circuito digital. O sistema é formado pelos seguintes componentes/sensores:</a:t>
            </a:r>
          </a:p>
          <a:p>
            <a:pPr marL="457200">
              <a:lnSpc>
                <a:spcPct val="115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sensor de abertura na porta principal (aberta = 1 e fechada = 0);</a:t>
            </a:r>
          </a:p>
          <a:p>
            <a:pPr marL="457200">
              <a:lnSpc>
                <a:spcPct val="115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sensor de vibração do cofre (vibrando = 1 e normal = 0);</a:t>
            </a:r>
          </a:p>
          <a:p>
            <a:pPr marL="457200">
              <a:lnSpc>
                <a:spcPct val="115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chave controle vigia do banco (acionada = 1 e desligada = 0);</a:t>
            </a:r>
          </a:p>
          <a:p>
            <a:pPr marL="457200">
              <a:lnSpc>
                <a:spcPct val="115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chave habilitação alarme na central de polícia (habilitada = 1 e desabilitada = 0);</a:t>
            </a:r>
          </a:p>
          <a:p>
            <a:pPr marL="457200">
              <a:lnSpc>
                <a:spcPct val="115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Sirene	  (tocando = 1 e parada = 0);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funcionamento do alarme é o seguinte: No horário final do expediente a central de polícia ativa o alarme. Se a porta da frente for aberta ou se houver alguma vibração na porta do cofre o alarme dispara tocando a Sirene. Um vigia do banco pode liberar a entrada/saída de algum funcionário com o alarme ativado, sem que o mesmo toque. Para isto ele deve acionar sua chave de controle interna. 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3F21300-714E-4DA2-A79A-BBA1DF510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06925"/>
              </p:ext>
            </p:extLst>
          </p:nvPr>
        </p:nvGraphicFramePr>
        <p:xfrm>
          <a:off x="4517857" y="350604"/>
          <a:ext cx="1358900" cy="3454400"/>
        </p:xfrm>
        <a:graphic>
          <a:graphicData uri="http://schemas.openxmlformats.org/drawingml/2006/table">
            <a:tbl>
              <a:tblPr firstRow="1" firstCol="1" bandRow="1"/>
              <a:tblGrid>
                <a:gridCol w="241300">
                  <a:extLst>
                    <a:ext uri="{9D8B030D-6E8A-4147-A177-3AD203B41FA5}">
                      <a16:colId xmlns:a16="http://schemas.microsoft.com/office/drawing/2014/main" val="230969843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735451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859268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6144833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4518791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9052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114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935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7310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1151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8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9653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1179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9763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8195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23227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7924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0209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2943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70763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7627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83916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FCA17DF3-2B73-4D89-B8A0-F57926160185}"/>
              </a:ext>
            </a:extLst>
          </p:cNvPr>
          <p:cNvGrpSpPr/>
          <p:nvPr/>
        </p:nvGrpSpPr>
        <p:grpSpPr>
          <a:xfrm>
            <a:off x="6409542" y="603839"/>
            <a:ext cx="2337435" cy="2223770"/>
            <a:chOff x="-1728192" y="144016"/>
            <a:chExt cx="3888432" cy="3600402"/>
          </a:xfrm>
        </p:grpSpPr>
        <p:pic>
          <p:nvPicPr>
            <p:cNvPr id="6" name="table">
              <a:extLst>
                <a:ext uri="{FF2B5EF4-FFF2-40B4-BE49-F238E27FC236}">
                  <a16:creationId xmlns:a16="http://schemas.microsoft.com/office/drawing/2014/main" id="{083AB38C-D46F-496A-8FE0-7634A0008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28192" y="144016"/>
              <a:ext cx="3888432" cy="3600402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CB8B6FD-F356-4E9D-8AA9-BF205BBEB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84" y="1728192"/>
              <a:ext cx="3683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77D4A79-4DF5-466B-8929-4302B8D83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176" y="792088"/>
              <a:ext cx="368300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14897413-C1DD-4C53-822F-AFB619213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20" y="360040"/>
              <a:ext cx="368300" cy="430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172439F-0F31-4915-9224-33FF16C99D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50590" y="3184823"/>
              <a:ext cx="398463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1DE4A4AE-24A9-463C-A847-4D358413C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84324" y="268213"/>
              <a:ext cx="368300" cy="52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2A1C6E5D-E176-4D18-AE05-99D0255ED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84" y="2592288"/>
              <a:ext cx="368300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8414AEF1-AB08-4CD9-AA6F-1D4AAB222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73" y="3254428"/>
              <a:ext cx="398462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30B8721-ACC6-410B-802C-FD011D7D3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112" y="3186570"/>
              <a:ext cx="398463" cy="492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3BAE4C93-2189-4925-AA63-1FB2FBAFA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4176" y="1152128"/>
              <a:ext cx="368424" cy="491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49BE572-BDF2-41AB-BDEF-887CD19F5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84176" y="2376264"/>
              <a:ext cx="368300" cy="400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585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Mapas de </a:t>
            </a:r>
            <a:r>
              <a:rPr lang="pt-BR" dirty="0" err="1"/>
              <a:t>Karnaugh</a:t>
            </a:r>
            <a:r>
              <a:rPr lang="pt-BR" dirty="0"/>
              <a:t>: para que serve?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Trata-se de um método gráfico usado para obter a forma simplificada de uma expressão booleana;</a:t>
            </a:r>
          </a:p>
          <a:p>
            <a:r>
              <a:rPr lang="pt-BR" dirty="0"/>
              <a:t>Quando aplicado manualmente (papel+lápis) é viável para até cinco variáveis.</a:t>
            </a:r>
          </a:p>
          <a:p>
            <a:r>
              <a:rPr lang="pt-BR" dirty="0"/>
              <a:t>Sua aplicação parte das informações contidas na tabela verdade que caracteriza o comportamento do sistema.</a:t>
            </a:r>
          </a:p>
          <a:p>
            <a:r>
              <a:rPr lang="pt-BR" dirty="0"/>
              <a:t>A aplicação dos Mapas de </a:t>
            </a:r>
            <a:r>
              <a:rPr lang="pt-BR" dirty="0" err="1"/>
              <a:t>Karnaugh</a:t>
            </a:r>
            <a:r>
              <a:rPr lang="pt-BR" dirty="0"/>
              <a:t> para obtenção da forma mais simples de uma expressão booleana é feita nas etapas: transferência do conteúdo da tabela verdade para o Mapa da </a:t>
            </a:r>
            <a:r>
              <a:rPr lang="pt-BR" dirty="0" err="1"/>
              <a:t>Karnaugh</a:t>
            </a:r>
            <a:r>
              <a:rPr lang="pt-BR" dirty="0"/>
              <a:t>, aplicação das regras de agrupamentos e finalmente a expressão que representa os agrupamentos.</a:t>
            </a:r>
          </a:p>
          <a:p>
            <a:r>
              <a:rPr lang="pt-BR" dirty="0"/>
              <a:t>Na sequencia serão apresentados os Mapas de </a:t>
            </a:r>
            <a:r>
              <a:rPr lang="pt-BR" dirty="0" err="1"/>
              <a:t>Karnaugh</a:t>
            </a:r>
            <a:r>
              <a:rPr lang="pt-BR" dirty="0"/>
              <a:t> para 2, 3 e 4 variáveis.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para duas variáveis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683568" y="3212976"/>
          <a:ext cx="1728192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755575" y="3861047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5" y="3861047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55600" y="4483149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00" y="4483149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979711" y="3356991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1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1" y="3356991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331639" y="3284983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10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39" y="3284983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ta para a direita 8"/>
          <p:cNvSpPr/>
          <p:nvPr/>
        </p:nvSpPr>
        <p:spPr>
          <a:xfrm>
            <a:off x="2843808" y="4005064"/>
            <a:ext cx="165618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REGIÕES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499992" y="2276872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A=1</a:t>
            </a:r>
          </a:p>
        </p:txBody>
      </p:sp>
      <p:graphicFrame>
        <p:nvGraphicFramePr>
          <p:cNvPr id="11" name="Espaço Reservado para Conteúdo 3"/>
          <p:cNvGraphicFramePr>
            <a:graphicFrameLocks/>
          </p:cNvGraphicFramePr>
          <p:nvPr/>
        </p:nvGraphicFramePr>
        <p:xfrm>
          <a:off x="4788024" y="2708920"/>
          <a:ext cx="129614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/>
        </p:nvGraphicFramePr>
        <p:xfrm>
          <a:off x="4932040" y="3212976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203040" progId="Equation.3">
                  <p:embed/>
                </p:oleObj>
              </mc:Choice>
              <mc:Fallback>
                <p:oleObj name="Equação" r:id="rId10" imgW="152280" imgH="203040" progId="Equation.3">
                  <p:embed/>
                  <p:pic>
                    <p:nvPicPr>
                      <p:cNvPr id="12" name="Objeto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212976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932040" y="3645024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164880" progId="Equation.3">
                  <p:embed/>
                </p:oleObj>
              </mc:Choice>
              <mc:Fallback>
                <p:oleObj name="Equação" r:id="rId12" imgW="152280" imgH="164880" progId="Equation.3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645024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5724128" y="2852936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4" imgW="152280" imgH="164880" progId="Equation.3">
                  <p:embed/>
                </p:oleObj>
              </mc:Choice>
              <mc:Fallback>
                <p:oleObj name="Equação" r:id="rId14" imgW="152280" imgH="164880" progId="Equation.3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852936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5327940" y="2807823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5" imgW="152280" imgH="203040" progId="Equation.3">
                  <p:embed/>
                </p:oleObj>
              </mc:Choice>
              <mc:Fallback>
                <p:oleObj name="Equação" r:id="rId15" imgW="152280" imgH="203040" progId="Equation.3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940" y="2807823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6876256" y="2276872"/>
            <a:ext cx="193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A=0</a:t>
            </a:r>
          </a:p>
        </p:txBody>
      </p:sp>
      <p:graphicFrame>
        <p:nvGraphicFramePr>
          <p:cNvPr id="17" name="Espaço Reservado para Conteúdo 3"/>
          <p:cNvGraphicFramePr>
            <a:graphicFrameLocks/>
          </p:cNvGraphicFramePr>
          <p:nvPr/>
        </p:nvGraphicFramePr>
        <p:xfrm>
          <a:off x="7164288" y="2708920"/>
          <a:ext cx="129614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to 17"/>
          <p:cNvGraphicFramePr>
            <a:graphicFrameLocks noChangeAspect="1"/>
          </p:cNvGraphicFramePr>
          <p:nvPr/>
        </p:nvGraphicFramePr>
        <p:xfrm>
          <a:off x="7308304" y="3212976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6" imgW="152280" imgH="203040" progId="Equation.3">
                  <p:embed/>
                </p:oleObj>
              </mc:Choice>
              <mc:Fallback>
                <p:oleObj name="Equação" r:id="rId16" imgW="152280" imgH="203040" progId="Equation.3">
                  <p:embed/>
                  <p:pic>
                    <p:nvPicPr>
                      <p:cNvPr id="18" name="Objeto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212976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7308304" y="3645024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7" imgW="152280" imgH="164880" progId="Equation.3">
                  <p:embed/>
                </p:oleObj>
              </mc:Choice>
              <mc:Fallback>
                <p:oleObj name="Equação" r:id="rId17" imgW="152280" imgH="164880" progId="Equation.3">
                  <p:embed/>
                  <p:pic>
                    <p:nvPicPr>
                      <p:cNvPr id="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304" y="3645024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/>
        </p:nvGraphicFramePr>
        <p:xfrm>
          <a:off x="8100392" y="2852936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8" imgW="152280" imgH="164880" progId="Equation.3">
                  <p:embed/>
                </p:oleObj>
              </mc:Choice>
              <mc:Fallback>
                <p:oleObj name="Equação" r:id="rId18" imgW="152280" imgH="164880" progId="Equation.3">
                  <p:embed/>
                  <p:pic>
                    <p:nvPicPr>
                      <p:cNvPr id="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0392" y="2852936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7704204" y="2807823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9" imgW="152280" imgH="203040" progId="Equation.3">
                  <p:embed/>
                </p:oleObj>
              </mc:Choice>
              <mc:Fallback>
                <p:oleObj name="Equação" r:id="rId19" imgW="152280" imgH="203040" progId="Equation.3">
                  <p:embed/>
                  <p:pic>
                    <p:nvPicPr>
                      <p:cNvPr id="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204" y="2807823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aixaDeTexto 27"/>
          <p:cNvSpPr txBox="1"/>
          <p:nvPr/>
        </p:nvSpPr>
        <p:spPr>
          <a:xfrm>
            <a:off x="4572000" y="4437112"/>
            <a:ext cx="19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B=1</a:t>
            </a:r>
          </a:p>
        </p:txBody>
      </p:sp>
      <p:graphicFrame>
        <p:nvGraphicFramePr>
          <p:cNvPr id="29" name="Espaço Reservado para Conteúdo 3"/>
          <p:cNvGraphicFramePr>
            <a:graphicFrameLocks/>
          </p:cNvGraphicFramePr>
          <p:nvPr/>
        </p:nvGraphicFramePr>
        <p:xfrm>
          <a:off x="4860032" y="4869160"/>
          <a:ext cx="129614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to 29"/>
          <p:cNvGraphicFramePr>
            <a:graphicFrameLocks noChangeAspect="1"/>
          </p:cNvGraphicFramePr>
          <p:nvPr/>
        </p:nvGraphicFramePr>
        <p:xfrm>
          <a:off x="5004048" y="5373216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0" imgW="152280" imgH="203040" progId="Equation.3">
                  <p:embed/>
                </p:oleObj>
              </mc:Choice>
              <mc:Fallback>
                <p:oleObj name="Equação" r:id="rId20" imgW="152280" imgH="203040" progId="Equation.3">
                  <p:embed/>
                  <p:pic>
                    <p:nvPicPr>
                      <p:cNvPr id="30" name="Objeto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373216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/>
        </p:nvGraphicFramePr>
        <p:xfrm>
          <a:off x="5004048" y="5805264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1" imgW="152280" imgH="164880" progId="Equation.3">
                  <p:embed/>
                </p:oleObj>
              </mc:Choice>
              <mc:Fallback>
                <p:oleObj name="Equação" r:id="rId21" imgW="152280" imgH="164880" progId="Equation.3">
                  <p:embed/>
                  <p:pic>
                    <p:nvPicPr>
                      <p:cNvPr id="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805264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5796136" y="5013176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2" imgW="152280" imgH="164880" progId="Equation.3">
                  <p:embed/>
                </p:oleObj>
              </mc:Choice>
              <mc:Fallback>
                <p:oleObj name="Equação" r:id="rId22" imgW="152280" imgH="164880" progId="Equation.3">
                  <p:embed/>
                  <p:pic>
                    <p:nvPicPr>
                      <p:cNvPr id="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013176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/>
        </p:nvGraphicFramePr>
        <p:xfrm>
          <a:off x="5408913" y="4959098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3" imgW="152280" imgH="203040" progId="Equation.3">
                  <p:embed/>
                </p:oleObj>
              </mc:Choice>
              <mc:Fallback>
                <p:oleObj name="Equação" r:id="rId23" imgW="152280" imgH="203040" progId="Equation.3">
                  <p:embed/>
                  <p:pic>
                    <p:nvPicPr>
                      <p:cNvPr id="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913" y="4959098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7020272" y="4437112"/>
            <a:ext cx="192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REGIÃO ONDE B=0</a:t>
            </a:r>
          </a:p>
        </p:txBody>
      </p:sp>
      <p:graphicFrame>
        <p:nvGraphicFramePr>
          <p:cNvPr id="35" name="Espaço Reservado para Conteúdo 3"/>
          <p:cNvGraphicFramePr>
            <a:graphicFrameLocks/>
          </p:cNvGraphicFramePr>
          <p:nvPr/>
        </p:nvGraphicFramePr>
        <p:xfrm>
          <a:off x="7236296" y="4869160"/>
          <a:ext cx="129614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Objeto 35"/>
          <p:cNvGraphicFramePr>
            <a:graphicFrameLocks noChangeAspect="1"/>
          </p:cNvGraphicFramePr>
          <p:nvPr/>
        </p:nvGraphicFramePr>
        <p:xfrm>
          <a:off x="7380312" y="5373216"/>
          <a:ext cx="216025" cy="288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4" imgW="152280" imgH="203040" progId="Equation.3">
                  <p:embed/>
                </p:oleObj>
              </mc:Choice>
              <mc:Fallback>
                <p:oleObj name="Equação" r:id="rId24" imgW="152280" imgH="203040" progId="Equation.3">
                  <p:embed/>
                  <p:pic>
                    <p:nvPicPr>
                      <p:cNvPr id="36" name="Objeto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5373216"/>
                        <a:ext cx="216025" cy="2880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"/>
          <p:cNvGraphicFramePr>
            <a:graphicFrameLocks noChangeAspect="1"/>
          </p:cNvGraphicFramePr>
          <p:nvPr/>
        </p:nvGraphicFramePr>
        <p:xfrm>
          <a:off x="7380312" y="5805264"/>
          <a:ext cx="216000" cy="23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5" imgW="152280" imgH="164880" progId="Equation.3">
                  <p:embed/>
                </p:oleObj>
              </mc:Choice>
              <mc:Fallback>
                <p:oleObj name="Equação" r:id="rId25" imgW="152280" imgH="164880" progId="Equation.3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5805264"/>
                        <a:ext cx="216000" cy="23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/>
        </p:nvGraphicFramePr>
        <p:xfrm>
          <a:off x="8172400" y="5013176"/>
          <a:ext cx="216025" cy="23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6" imgW="152280" imgH="164880" progId="Equation.3">
                  <p:embed/>
                </p:oleObj>
              </mc:Choice>
              <mc:Fallback>
                <p:oleObj name="Equação" r:id="rId26" imgW="152280" imgH="164880" progId="Equation.3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5013176"/>
                        <a:ext cx="216025" cy="234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"/>
          <p:cNvGraphicFramePr>
            <a:graphicFrameLocks noChangeAspect="1"/>
          </p:cNvGraphicFramePr>
          <p:nvPr/>
        </p:nvGraphicFramePr>
        <p:xfrm>
          <a:off x="7776212" y="4968063"/>
          <a:ext cx="216025" cy="288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7" imgW="152280" imgH="203040" progId="Equation.3">
                  <p:embed/>
                </p:oleObj>
              </mc:Choice>
              <mc:Fallback>
                <p:oleObj name="Equação" r:id="rId27" imgW="152280" imgH="203040" progId="Equation.3">
                  <p:embed/>
                  <p:pic>
                    <p:nvPicPr>
                      <p:cNvPr id="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212" y="4968063"/>
                        <a:ext cx="216025" cy="288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8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2 variáveis</a:t>
            </a:r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</p:nvPr>
        </p:nvGraphicFramePr>
        <p:xfrm>
          <a:off x="2123728" y="2132856"/>
          <a:ext cx="152251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6930569D-C4E4-46D4-B4A3-5CDEFE5E4692}"/>
              </a:ext>
            </a:extLst>
          </p:cNvPr>
          <p:cNvGrpSpPr/>
          <p:nvPr/>
        </p:nvGrpSpPr>
        <p:grpSpPr>
          <a:xfrm>
            <a:off x="4788024" y="2204864"/>
            <a:ext cx="1728192" cy="1728192"/>
            <a:chOff x="4788024" y="2204864"/>
            <a:chExt cx="1728192" cy="1728192"/>
          </a:xfrm>
        </p:grpSpPr>
        <p:graphicFrame>
          <p:nvGraphicFramePr>
            <p:cNvPr id="4" name="Espaço Reservado para Conteú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94822220"/>
                </p:ext>
              </p:extLst>
            </p:nvPr>
          </p:nvGraphicFramePr>
          <p:xfrm>
            <a:off x="4788024" y="2204864"/>
            <a:ext cx="1728192" cy="172819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57606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760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6064"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pt-BR" dirty="0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5" name="Obje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4556371"/>
                </p:ext>
              </p:extLst>
            </p:nvPr>
          </p:nvGraphicFramePr>
          <p:xfrm>
            <a:off x="4860031" y="2852935"/>
            <a:ext cx="368424" cy="49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2" imgW="152280" imgH="203040" progId="Equation.3">
                    <p:embed/>
                  </p:oleObj>
                </mc:Choice>
                <mc:Fallback>
                  <p:oleObj name="Equação" r:id="rId2" imgW="152280" imgH="203040" progId="Equation.3">
                    <p:embed/>
                    <p:pic>
                      <p:nvPicPr>
                        <p:cNvPr id="5" name="Objeto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1" y="2852935"/>
                          <a:ext cx="368424" cy="49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3221612"/>
                </p:ext>
              </p:extLst>
            </p:nvPr>
          </p:nvGraphicFramePr>
          <p:xfrm>
            <a:off x="4860056" y="3475037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4" imgW="152280" imgH="164880" progId="Equation.3">
                    <p:embed/>
                  </p:oleObj>
                </mc:Choice>
                <mc:Fallback>
                  <p:oleObj name="Equação" r:id="rId4" imgW="152280" imgH="164880" progId="Equation.3">
                    <p:embed/>
                    <p:pic>
                      <p:nvPicPr>
                        <p:cNvPr id="6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56" y="3475037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3135071"/>
                </p:ext>
              </p:extLst>
            </p:nvPr>
          </p:nvGraphicFramePr>
          <p:xfrm>
            <a:off x="6084167" y="2348879"/>
            <a:ext cx="3683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6" imgW="152280" imgH="164880" progId="Equation.3">
                    <p:embed/>
                  </p:oleObj>
                </mc:Choice>
                <mc:Fallback>
                  <p:oleObj name="Equação" r:id="rId6" imgW="152280" imgH="164880" progId="Equation.3">
                    <p:embed/>
                    <p:pic>
                      <p:nvPicPr>
                        <p:cNvPr id="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7" y="2348879"/>
                          <a:ext cx="368300" cy="400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247220"/>
                </p:ext>
              </p:extLst>
            </p:nvPr>
          </p:nvGraphicFramePr>
          <p:xfrm>
            <a:off x="5436095" y="2276871"/>
            <a:ext cx="368300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8" imgW="152280" imgH="203040" progId="Equation.3">
                    <p:embed/>
                  </p:oleObj>
                </mc:Choice>
                <mc:Fallback>
                  <p:oleObj name="Equação" r:id="rId8" imgW="152280" imgH="203040" progId="Equation.3">
                    <p:embed/>
                    <p:pic>
                      <p:nvPicPr>
                        <p:cNvPr id="8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095" y="2276871"/>
                          <a:ext cx="368300" cy="492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CaixaDeTexto 9"/>
          <p:cNvSpPr txBox="1"/>
          <p:nvPr/>
        </p:nvSpPr>
        <p:spPr>
          <a:xfrm>
            <a:off x="1835696" y="162880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Mapeamento das linhas da tabela verdade para o MK</a:t>
            </a:r>
          </a:p>
        </p:txBody>
      </p:sp>
      <p:cxnSp>
        <p:nvCxnSpPr>
          <p:cNvPr id="13" name="Conector em curva 12"/>
          <p:cNvCxnSpPr/>
          <p:nvPr/>
        </p:nvCxnSpPr>
        <p:spPr>
          <a:xfrm>
            <a:off x="3419872" y="2636912"/>
            <a:ext cx="2160240" cy="360040"/>
          </a:xfrm>
          <a:prstGeom prst="curvedConnector3">
            <a:avLst>
              <a:gd name="adj1" fmla="val 83199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em curva 15"/>
          <p:cNvCxnSpPr/>
          <p:nvPr/>
        </p:nvCxnSpPr>
        <p:spPr>
          <a:xfrm>
            <a:off x="3419872" y="3068960"/>
            <a:ext cx="2736304" cy="72008"/>
          </a:xfrm>
          <a:prstGeom prst="curvedConnector3">
            <a:avLst>
              <a:gd name="adj1" fmla="val 42465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em curva 24"/>
          <p:cNvCxnSpPr/>
          <p:nvPr/>
        </p:nvCxnSpPr>
        <p:spPr>
          <a:xfrm>
            <a:off x="3347864" y="3429000"/>
            <a:ext cx="2088232" cy="216024"/>
          </a:xfrm>
          <a:prstGeom prst="curvedConnector3">
            <a:avLst>
              <a:gd name="adj1" fmla="val 88637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em curva 27"/>
          <p:cNvCxnSpPr/>
          <p:nvPr/>
        </p:nvCxnSpPr>
        <p:spPr>
          <a:xfrm flipV="1">
            <a:off x="3419872" y="3717032"/>
            <a:ext cx="2808312" cy="72008"/>
          </a:xfrm>
          <a:prstGeom prst="curvedConnector3">
            <a:avLst>
              <a:gd name="adj1" fmla="val 59896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979712" y="4149080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Exemplo:</a:t>
            </a:r>
          </a:p>
        </p:txBody>
      </p:sp>
      <p:graphicFrame>
        <p:nvGraphicFramePr>
          <p:cNvPr id="33" name="Espaço Reservado para Conteúdo 8"/>
          <p:cNvGraphicFramePr>
            <a:graphicFrameLocks/>
          </p:cNvGraphicFramePr>
          <p:nvPr/>
        </p:nvGraphicFramePr>
        <p:xfrm>
          <a:off x="2123728" y="4509120"/>
          <a:ext cx="152251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21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609810"/>
              </p:ext>
            </p:extLst>
          </p:nvPr>
        </p:nvGraphicFramePr>
        <p:xfrm>
          <a:off x="6882840" y="2276871"/>
          <a:ext cx="1728192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Objeto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879266"/>
              </p:ext>
            </p:extLst>
          </p:nvPr>
        </p:nvGraphicFramePr>
        <p:xfrm>
          <a:off x="7018596" y="2883438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52280" imgH="203040" progId="Equation.3">
                  <p:embed/>
                </p:oleObj>
              </mc:Choice>
              <mc:Fallback>
                <p:oleObj name="Equação" r:id="rId10" imgW="152280" imgH="203040" progId="Equation.3">
                  <p:embed/>
                  <p:pic>
                    <p:nvPicPr>
                      <p:cNvPr id="36" name="Objeto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596" y="2883438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016522"/>
              </p:ext>
            </p:extLst>
          </p:nvPr>
        </p:nvGraphicFramePr>
        <p:xfrm>
          <a:off x="7018621" y="3505540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152280" imgH="164880" progId="Equation.3">
                  <p:embed/>
                </p:oleObj>
              </mc:Choice>
              <mc:Fallback>
                <p:oleObj name="Equação" r:id="rId11" imgW="152280" imgH="164880" progId="Equation.3">
                  <p:embed/>
                  <p:pic>
                    <p:nvPicPr>
                      <p:cNvPr id="3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621" y="3505540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356318"/>
              </p:ext>
            </p:extLst>
          </p:nvPr>
        </p:nvGraphicFramePr>
        <p:xfrm>
          <a:off x="8242732" y="2379382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2" imgW="152280" imgH="164880" progId="Equation.3">
                  <p:embed/>
                </p:oleObj>
              </mc:Choice>
              <mc:Fallback>
                <p:oleObj name="Equação" r:id="rId12" imgW="152280" imgH="164880" progId="Equation.3">
                  <p:embed/>
                  <p:pic>
                    <p:nvPicPr>
                      <p:cNvPr id="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2732" y="2379382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19441"/>
              </p:ext>
            </p:extLst>
          </p:nvPr>
        </p:nvGraphicFramePr>
        <p:xfrm>
          <a:off x="7594660" y="2307374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3" imgW="152280" imgH="203040" progId="Equation.3">
                  <p:embed/>
                </p:oleObj>
              </mc:Choice>
              <mc:Fallback>
                <p:oleObj name="Equação" r:id="rId13" imgW="152280" imgH="203040" progId="Equation.3">
                  <p:embed/>
                  <p:pic>
                    <p:nvPicPr>
                      <p:cNvPr id="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60" y="2307374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2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Simplificação: feita através de agrupamentos sobre as posições que contém 1. Os agrupamentos devem ser feitos considerando os maiores agrupamentos possíveis primeiro e que sejam no menor número possível.</a:t>
            </a:r>
          </a:p>
          <a:p>
            <a:r>
              <a:rPr lang="pt-BR" dirty="0"/>
              <a:t>Os agrupamentos podem ser feitos somente na horizontal e na vertical (não pode ser feito na diagonal). </a:t>
            </a:r>
          </a:p>
          <a:p>
            <a:r>
              <a:rPr lang="pt-BR" dirty="0"/>
              <a:t>A expressão simplificada é obtida da seguinte forma</a:t>
            </a:r>
          </a:p>
          <a:p>
            <a:pPr lvl="1"/>
            <a:r>
              <a:rPr lang="pt-BR" dirty="0"/>
              <a:t> cada agrupamento gera um termo que corresponde ao produto lógico das regiões à que ele pertence</a:t>
            </a:r>
          </a:p>
          <a:p>
            <a:pPr lvl="1"/>
            <a:r>
              <a:rPr lang="pt-BR" dirty="0"/>
              <a:t>a expressão final é a soma lógica dos agrupamentos.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</a:t>
            </a:r>
            <a:r>
              <a:rPr lang="pt-BR" dirty="0" err="1"/>
              <a:t>Karnaugh</a:t>
            </a:r>
            <a:r>
              <a:rPr lang="pt-BR" dirty="0"/>
              <a:t> 2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Aplicando o agrupamento para o exemplo: </a:t>
            </a:r>
          </a:p>
        </p:txBody>
      </p:sp>
      <p:graphicFrame>
        <p:nvGraphicFramePr>
          <p:cNvPr id="4" name="Espaço Reservado para Conteúdo 3"/>
          <p:cNvGraphicFramePr>
            <a:graphicFrameLocks/>
          </p:cNvGraphicFramePr>
          <p:nvPr/>
        </p:nvGraphicFramePr>
        <p:xfrm>
          <a:off x="3059832" y="2564904"/>
          <a:ext cx="1728192" cy="172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0</a:t>
                      </a:r>
                      <a:endParaRPr lang="pt-B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/>
        </p:nvGraphicFramePr>
        <p:xfrm>
          <a:off x="3131839" y="3212975"/>
          <a:ext cx="368424" cy="491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52280" imgH="203040" progId="Equation.3">
                  <p:embed/>
                </p:oleObj>
              </mc:Choice>
              <mc:Fallback>
                <p:oleObj name="Equação" r:id="rId2" imgW="152280" imgH="203040" progId="Equation.3">
                  <p:embed/>
                  <p:pic>
                    <p:nvPicPr>
                      <p:cNvPr id="5" name="Objeto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39" y="3212975"/>
                        <a:ext cx="368424" cy="491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131864" y="3835077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152280" imgH="164880" progId="Equation.3">
                  <p:embed/>
                </p:oleObj>
              </mc:Choice>
              <mc:Fallback>
                <p:oleObj name="Equação" r:id="rId4" imgW="152280" imgH="16488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64" y="3835077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355975" y="2708919"/>
          <a:ext cx="368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6" imgW="152280" imgH="164880" progId="Equation.3">
                  <p:embed/>
                </p:oleObj>
              </mc:Choice>
              <mc:Fallback>
                <p:oleObj name="Equação" r:id="rId6" imgW="152280" imgH="164880" progId="Equation.3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5" y="2708919"/>
                        <a:ext cx="3683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707903" y="2636911"/>
          <a:ext cx="3683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52280" imgH="203040" progId="Equation.3">
                  <p:embed/>
                </p:oleObj>
              </mc:Choice>
              <mc:Fallback>
                <p:oleObj name="Equação" r:id="rId8" imgW="152280" imgH="20304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3" y="2636911"/>
                        <a:ext cx="3683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Elipse 8"/>
          <p:cNvSpPr/>
          <p:nvPr/>
        </p:nvSpPr>
        <p:spPr>
          <a:xfrm>
            <a:off x="3779912" y="3789040"/>
            <a:ext cx="864096" cy="432048"/>
          </a:xfrm>
          <a:prstGeom prst="ellipse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 rot="16200000">
            <a:off x="4067944" y="3501008"/>
            <a:ext cx="864096" cy="432048"/>
          </a:xfrm>
          <a:prstGeom prst="ellipse">
            <a:avLst/>
          </a:prstGeom>
          <a:solidFill>
            <a:schemeClr val="accent2">
              <a:lumMod val="40000"/>
              <a:lumOff val="60000"/>
              <a:alpha val="27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5364088" y="494116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S= A + B</a:t>
            </a:r>
          </a:p>
        </p:txBody>
      </p:sp>
      <p:cxnSp>
        <p:nvCxnSpPr>
          <p:cNvPr id="13" name="Forma 12"/>
          <p:cNvCxnSpPr/>
          <p:nvPr/>
        </p:nvCxnSpPr>
        <p:spPr>
          <a:xfrm rot="16200000" flipH="1">
            <a:off x="4431178" y="3785848"/>
            <a:ext cx="1181745" cy="1764196"/>
          </a:xfrm>
          <a:prstGeom prst="curvedConnector3">
            <a:avLst>
              <a:gd name="adj1" fmla="val 147412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Forma 16"/>
          <p:cNvCxnSpPr>
            <a:stCxn id="10" idx="4"/>
          </p:cNvCxnSpPr>
          <p:nvPr/>
        </p:nvCxnSpPr>
        <p:spPr>
          <a:xfrm>
            <a:off x="4716016" y="3717032"/>
            <a:ext cx="1656184" cy="1224136"/>
          </a:xfrm>
          <a:prstGeom prst="curvedConnector3">
            <a:avLst>
              <a:gd name="adj1" fmla="val 98175"/>
            </a:avLst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2194</Words>
  <Application>Microsoft Office PowerPoint</Application>
  <PresentationFormat>Apresentação na tela (4:3)</PresentationFormat>
  <Paragraphs>1602</Paragraphs>
  <Slides>46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Aptos</vt:lpstr>
      <vt:lpstr>Arial</vt:lpstr>
      <vt:lpstr>Calibri</vt:lpstr>
      <vt:lpstr>Times New Roman</vt:lpstr>
      <vt:lpstr>Tema do Office</vt:lpstr>
      <vt:lpstr>Equação</vt:lpstr>
      <vt:lpstr>Mintermos</vt:lpstr>
      <vt:lpstr>Expressão obtida de tabela verdade na forma de soma de mintermos</vt:lpstr>
      <vt:lpstr>Apresentação do PowerPoint</vt:lpstr>
      <vt:lpstr>Mapas de Karnaugh</vt:lpstr>
      <vt:lpstr>Mapas de Karnaugh: para que serve?</vt:lpstr>
      <vt:lpstr>Mapa de Karnaugh para duas variáveis</vt:lpstr>
      <vt:lpstr>Mapa de Karnaugh 2 variáveis</vt:lpstr>
      <vt:lpstr>Mapa de Karnaugh 2 variáveis</vt:lpstr>
      <vt:lpstr>Mapa de Karnaugh 2 variáveis</vt:lpstr>
      <vt:lpstr>Exemplos</vt:lpstr>
      <vt:lpstr>Mapa de Karnaugh para tres variáveis</vt:lpstr>
      <vt:lpstr>Mapa de Karnaugh 3 variáveis</vt:lpstr>
      <vt:lpstr>Mapa de Karnaugh 3 variáveis</vt:lpstr>
      <vt:lpstr>Mapa de Karnaugh 3 variáveis</vt:lpstr>
      <vt:lpstr>Exemplos para 3 variáveis</vt:lpstr>
      <vt:lpstr>Mapa de Karnaugh para quatro variáveis</vt:lpstr>
      <vt:lpstr>Mapa de Karnaugh para 4 variáveis</vt:lpstr>
      <vt:lpstr>Mapa de Karnaugh para 4 variáveis</vt:lpstr>
      <vt:lpstr>Mapa de Karnaugh para 4 variáveis: exemplo</vt:lpstr>
      <vt:lpstr>Mapa de Karnaugh para 4 variáveis: simplificação</vt:lpstr>
      <vt:lpstr>Exemplos para 4 variáveis</vt:lpstr>
      <vt:lpstr>Apresentação do PowerPoint</vt:lpstr>
      <vt:lpstr>Apresentação do PowerPoint</vt:lpstr>
      <vt:lpstr>Outras formas de representação dos Mapas de Karnaugh</vt:lpstr>
      <vt:lpstr>EXERCÍCIOS</vt:lpstr>
      <vt:lpstr>Apresentação do PowerPoint</vt:lpstr>
      <vt:lpstr>Apresentação do PowerPoint</vt:lpstr>
      <vt:lpstr>Apresentação do PowerPoint</vt:lpstr>
      <vt:lpstr>Apresentação do PowerPoint</vt:lpstr>
      <vt:lpstr>Exercícios: simplificar as expressões usando álgebra booleana</vt:lpstr>
      <vt:lpstr>Exercicio: simplificar a tabela abaixo usando álgebra booleana</vt:lpstr>
      <vt:lpstr>Exercicio: simplificar a tabela abaixo usando álgebra booleana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Mapas de Karnaugh</dc:title>
  <dc:creator>Administrador</dc:creator>
  <cp:lastModifiedBy>Henry Jose Quintao Costa Henriques</cp:lastModifiedBy>
  <cp:revision>38</cp:revision>
  <dcterms:created xsi:type="dcterms:W3CDTF">2017-08-18T00:04:46Z</dcterms:created>
  <dcterms:modified xsi:type="dcterms:W3CDTF">2024-06-02T23:44:53Z</dcterms:modified>
</cp:coreProperties>
</file>