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96" r:id="rId7"/>
    <p:sldId id="258" r:id="rId8"/>
    <p:sldId id="304" r:id="rId9"/>
    <p:sldId id="311" r:id="rId10"/>
    <p:sldId id="259" r:id="rId11"/>
    <p:sldId id="305" r:id="rId12"/>
    <p:sldId id="312" r:id="rId13"/>
    <p:sldId id="260" r:id="rId14"/>
    <p:sldId id="306" r:id="rId15"/>
    <p:sldId id="313" r:id="rId16"/>
    <p:sldId id="292" r:id="rId17"/>
    <p:sldId id="307" r:id="rId18"/>
    <p:sldId id="314" r:id="rId19"/>
    <p:sldId id="293" r:id="rId20"/>
    <p:sldId id="308" r:id="rId21"/>
    <p:sldId id="294" r:id="rId22"/>
    <p:sldId id="309" r:id="rId23"/>
    <p:sldId id="315" r:id="rId24"/>
    <p:sldId id="295" r:id="rId25"/>
    <p:sldId id="316" r:id="rId26"/>
    <p:sldId id="317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C29EF-BD8C-4A9F-BA70-A24B6070E691}" v="2" dt="2023-09-13T00:56:36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04T23:25:09.67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19834 5829 1766 0,'0'0'377'16,"11"0"-298"-16,84 10-79 0,2-2-37 15,9 0-393-15</inkml:trace>
  <inkml:trace contextRef="#ctx0" brushRef="#br0" timeOffset="1783.57">25299 6917 1661 0,'0'-6'197'16,"0"1"-151"-16,3-3-34 0,-1 2-9 16,-2-2 28-16,2 2 84 15,0 0-9-15,1 0-7 16,-1 0 38-16,-2 0 49 16,0-1-16-16,0 3-3 15,0 1-73-15,0 1 16 16,0 2-27-16,0 0-20 15,0 0-20-15,0 0-14 16,0 0-8-16,0 0-13 16,0 0-3-16,0 0 3 15,0 0-7-15,0 0-1 0,0 5 7 16,0 13-3 0,0 9 13-16,0 8 16 0,-7 8-9 15,0 5-5-15,0 4-4 16,3 2-4-16,2 1-5 15,2-5 9-15,0-1-12 16,0-6 2-16,0-5 2 16,0-7-3-16,0-4-1 15,0-7-3-15,4-6 4 16,-2-8-4-16,-2-2 0 16,2-2 0-16,-2-2 3 15,0 0 3-15,0 0 1 0,0 0 6 16,0 0-6-1,3 0 3-15,-3 0-4 0,0 0 3 16,0 0-4-16,0 0 0 16,0 0-5-16,0 0-1 15,2 0 1-15,1 0 5 16,6 0-5-16,3 0 1 16,11 0 3-16,4 0 3 15,6 0-6-15,5 0-1 16,2 0 0-16,5 0 1 15,-1 0-1-15,-1 0 0 16,-8 0-3-16,-3 0-12 16,-10 0-6-16,-7 0 11 15,-3 0 2-15,-10 0-2 16,0 0 10-16,-2 0 4 0,0 0-4 16,0-2 0-1,0-3 0-15,0-2-18 0,-4-10-77 16,-4 0-78-16,-2-1-311 0</inkml:trace>
  <inkml:trace contextRef="#ctx0" brushRef="#br0" timeOffset="2360.75">25313 7117 2534 0,'-2'0'280'0,"-1"0"-163"0,3 0-20 16,0 0 12 0,0 0-42-16,0 0-40 0,0-3-20 15,0 3 4-15,0 0 8 16,-2 0 7-16,2 0 12 15,-2 0 2-15,2 0 16 16,-2 0 18-16,2 0-6 16,0 0-28-16,0 0-3 15,0 0-15-15,0 0-13 16,0 0-6-16,2 0 2 16,15 3-2-16,10-2 10 15,4 3-8-15,5-4 4 16,1 0-9-16,0 0-1 15,-4 0 1-15,-4 0-4 16,-2 0-12-16,-7 0-17 0,-2 0-4 16,-5 2-23-16,-1 1-44 15,-6-2 6-15,-4 2 2 16,-2-2-65-16,0-1-225 16,0 0-1244-16</inkml:trace>
  <inkml:trace contextRef="#ctx0" brushRef="#br0" timeOffset="3095.35">25390 6878 1454 0,'-2'0'346'16,"0"0"-184"-16,0 0-101 16,-3 0 129-16,3 0-77 15,-2-2-69-15,2-1 45 16,0 3 53-16,-1-1-34 15,3 1 6-15,-2 0-34 16,2-3-18-16,0 3 1 16,-2 0 15-16,2 0-14 15,0-2-14-15,-3 2 2 16,1-1-7-16,0-2-12 16,-1 1 12-16,1 1 2 15,2 0 1-15,-2-2 9 0,2 3-16 16,0 0-15-16,0 0 0 15,0 0-5-15,0 0-1 16,0 0-8-16,11-2-5 16,9-2-1-16,12 1 7 15,5-1-2-15,6 3-3 16,6-1 3-16,-2 0-5 16,-1 2-6-16,-1 0-1 15,-7-2 1-15,-5 2 0 16,-8-2 0-16,-5 0 0 15,-7-1 0-15,-6-1 0 16,-1 2 1-16,-4 2-1 16,-2 0-1-16,0 0-10 0,0 0-30 15,0 0-57-15,-4 2-133 16,-13 9-646-16</inkml:trace>
  <inkml:trace contextRef="#ctx0" brushRef="#br0" timeOffset="18779.86">22751 7949 2097 0,'0'0'318'0,"0"0"-148"16,0 0-17-16,0 0-57 15,2 0-44-15,0 0-31 16,-2 0-8-16,0 0 21 16,0 0 26-16,0 0 38 15,0-2-32-15,0-1-6 16,0 0-13-16,0-2-12 16,-9 1-16-16,-2 3-6 15,0 1 0-15,-5 0-5 16,-4 0-2-16,-2 0-2 15,-3 0 5-15,-4 0 1 16,0 0 2-16,-4 4 5 16,-1 4 3-16,1 2-5 0,0 2 6 15,4 2-5-15,4 1 1 16,2 4-9-16,4-1-1 16,3 6-3-16,3 0-3 15,2 4 0-15,4 1-1 16,2 4 1-16,5-1 0 15,0 2-1-15,0 0 0 16,9 0 0-16,9 1 1 16,5-4-1-16,4-1 0 15,2-5 0-15,4-5 0 16,0-7 0-16,1 0 4 16,-1-7-3-16,0-2-1 15,1-4 0-15,-1 2 0 0,2-2 1 16,1 0-1-16,3 0 0 15,-2 0 1-15,-1 0-1 16,-5 0 0-16,-4 0 0 16,-7 0 0-16,-5 0 0 15,-6-4 1-15,-4 2-1 16,-3 2 9-16,-2-2 4 16,0 0 7-16,0 0-3 15,0-2-9-15,0 1-8 16,-27 3-17-16,3 0-127 15,-5 0-431-15</inkml:trace>
  <inkml:trace contextRef="#ctx0" brushRef="#br0" timeOffset="22223.74">23880 9228 2265 0,'-5'-4'312'0,"3"0"-173"16,0 0-18-16,0 0-32 16,2-1-35-16,0 2-19 15,0 0-9-15,0 2 14 16,0 1-1-16,0-1-2 15,0 1-5-15,0 0 14 16,0 0-9-16,0 0-11 16,0 0-12-16,6 0-3 15,6 13 28-15,5 9 5 16,8 10-1-16,2 8-1 0,6 8-10 16,3 4-12-1,1 3-10-15,2-4-5 0,-6 0-4 16,-2-9-1-16,-4-6 1 15,-7-6-1-15,-8-10 0 16,-4-6-1-16,-6-6-4 16,-2-3-11-16,0-5-9 15,0 0-23-15,0 0-46 16,-6-6-157-16,-4-5-332 0</inkml:trace>
  <inkml:trace contextRef="#ctx0" brushRef="#br0" timeOffset="22722.26">24450 9192 2572 0,'-10'0'328'0,"0"4"-217"15,-1 6-27-15,0 4-6 16,4 10-19-16,-2 8-28 16,1 10-6-16,-4 7 2 15,-1 5 14-15,-5 0 9 16,-2 0 8-16,-4-1 4 15,-3-4-21-15,0-4-18 16,2-3-6-16,4-11-4 0,2-6-8 16,9-7-5-16,3-13 0 15,7-9-34-15,0-18-153 16,0-14-674-16</inkml:trace>
  <inkml:trace contextRef="#ctx0" brushRef="#br0" timeOffset="29729.1">30821 10217 505 0,'-3'-5'1238'0,"3"4"-1129"16,0-2-84-16,0 3-25 15,9 0 0-15,6 0-17 16,8 0-111-16,-5 7-195 16,-5-1-679-16</inkml:trace>
  <inkml:trace contextRef="#ctx0" brushRef="#br0" timeOffset="30092.97">30871 10238 1219 0,'-4'0'429'0,"0"0"-134"0,-1-4-88 15,3-1-18-15,2 1 15 16,0 0-22-16,0 0-78 16,0 2-35-16,0-2-25 15,0 1-2-15,0 3 1 16,0-1 17-16,0 1 4 15,0 0-13-15,0-3-4 16,0 3-12-16,0 0-7 16,0 0-3-16,0 0-8 15,0 0 5-15,0 0-17 16,-4 4-5-16,-3 19 1 0,-2 7 10 16,0 12 9-1,0 8 1-15,2 4 3 0,5 1 9 16,2-2-10-16,0 0-11 15,0-8-12-15,0-7 1 16,7-5-1-16,-2-11-8 16,-1-6-36-16,-2-8-30 15,-2-8-54-15,0-10-120 16,0-10-1437-16</inkml:trace>
  <inkml:trace contextRef="#ctx0" brushRef="#br0" timeOffset="30876.89">30711 10178 1550 0,'-4'-6'1217'0,"2"2"-1085"0,-1 3-42 15,1-4 68-15,2 3-23 16,0 0-50-16,0-2-54 16,7 0-23-16,11 0-8 15,9 1 0-15,4-2 0 16,7 1 0-16,1 2 0 15,1 2 0-15,3 0 0 16,-3 0 0-16,0 0 0 16,-5 17-1-16,0 1-6 15,-6 5 2-15,-6 4-4 16,-2 3-2-16,-8-2-2 16,-4 0-3-16,-7 0 7 15,-2-2 2-15,0-2 3 16,-20-6 3-16,-5-2 1 0,-4-5 0 15,-8 0 0 1,-5-5 10-16,-6-2 8 0,0-4 7 16,-6 0 16-16,1 0 18 15,4-4 19-15,6-7-21 16,12 4-17-16,14 0-16 16,11 2-24-16,27 5-5 15,16 0-144-15,11 0-207 0</inkml:trace>
  <inkml:trace contextRef="#ctx0" brushRef="#br0" timeOffset="40794.83">17860 11343 1257 0,'6'0'225'16,"3"0"-120"-16,3 0 107 15,1 0 76-15,3 0-123 16,-1 0-92-16,1 0-50 0,-3 0-16 15,1 0-7-15,-1-1 0 16,-3-2 0-16,2 1 0 16,-1-2 2-16,-2 0-2 15,0 0 0-15,0-2 45 16,-3-1 110-16,-1-2 53 16,2 2-54-16,-5-2-13 15,0 1-11-15,1 0-28 16,-3 2-22-16,0 3-13 15,0 0-5-15,0 1-22 16,0 2-13-16,0 0-17 16,0 0-9-16,0 0 6 0,-10 0-6 15,-5 0-1-15,-8-1 0 16,-4 1-3-16,-4-3 2 16,-4 1 1-16,-1 2 0 15,-4 0 0-15,3 0 1 16,-4 0 4-16,3 0-5 15,3 5 0-15,2 3 0 16,1-1 0-16,5 3 0 16,1 2 1-16,-1 1-2 15,4-1 0-15,2-1 1 16,0 3 0-16,3 2-4 16,3 1 3-16,-1 3 1 15,3 0 0-15,2 1-1 16,-1 0 0-16,6 1 1 15,2-2-1-15,4 0 1 0,0-1-1 16,4-2-3-16,21-1 4 16,8-4 0-16,9 0-4 15,9-7 4-15,7 0 0 16,-2-1-1-16,-1-4-1 16,-3 2-18-16,-5-2 0 15,-5 0 3-15,-4 2 10 16,-3-2 0-16,2 2 7 15,-2 2-5-15,1 0 5 16,-1 0-7-16,3 2-2 16,-3 3 4-16,0-2-2 15,-7 3-10-15,-1 2-3 16,-9 0 1-16,-3 2 0 0,-8 0 6 16,-4 2 8-1,-3 4-3-15,0 3 8 0,-10 3 0 16,-12 2 0-16,-2 0 0 15,-5 2 0-15,-7 1 0 16,-2-4 8-16,-2-3-7 16,-4-4 12-16,-2-2 15 15,2-6 1-15,-3-2-5 16,-4-6 26-16,0-2-7 16,-5-2-19-16,3 0 2 15,2-10 3-15,6-5-7 16,9-2-9-16,11 0-13 0,12 3 0 15,13-9-47-15,19 4-149 16,8 6-435-16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03:54.1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0 24575,'-2'1'0,"0"-1"0,-1 1 0,1-1 0,0 1 0,0 0 0,0 0 0,0 0 0,0 0 0,0 0 0,1 0 0,-1 0 0,0 0 0,0 1 0,1-1 0,-1 1 0,1 0 0,0-1 0,-1 1 0,1 0 0,0 0 0,0 0 0,0 0 0,0 0 0,-1 4 0,-3 7 0,0 0 0,-4 25 0,7-27 0,-43 194 0,35-158 0,-7 67 0,16-111 0,-9 55 0,5-39 0,2 0 0,-2 20 0,3 462 0,4-255 0,-4-138 0,5 116 0,20-87 0,-19-120 0,0-1 0,0 0 0,2 0 0,0 0 0,14 27 0,50 68 0,-63-102 0,-4-5 0,0 0 0,1 0 0,-1-1 0,1 0 0,0 0 0,0 0 0,0 0 0,0 0 0,0-1 0,1 0 0,-1 0 0,1 0 0,-1 0 0,1-1 0,0 0 0,0 0 0,7 1 0,9 0 0,0-1 0,39-4 0,-21 1 0,34 1 0,139 16 0,-101-5 0,191-7 0,-148-5 0,-98 3 0,71-3 0,-121 1 0,0 0 0,-1 0 0,1-1 0,-1 0 0,1 0 0,-1 0 0,0-1 0,0 0 0,0 0 0,0 0 0,-1-1 0,1 1 0,-1-1 0,5-6 0,4-4 0,-2 0 0,0-1 0,11-20 0,-17 27 0,-2 0 0,1 0 0,-1-1 0,-1 1 0,1-1 0,-1 0 0,-1 1 0,1-17 0,-4-77 0,0 47 0,1 6 0,2-87 0,1 127 0,-1 1 0,2-1 0,-1 1 0,2 0 0,-1-1 0,7-10 0,-6 10 0,1 0 0,-1 0 0,-1-1 0,5-16 0,-3-23 0,-2 1 0,-5-82 0,-1 29 0,4 10 0,0 0 0,-14-123 0,3 142 0,-22-75 0,17 90 0,10 31 0,-2 0 0,-1 0 0,-1 1 0,-1 0 0,-16-29 0,22 48 0,0-1 0,0 1 0,-1 1 0,0-1 0,0 1 0,0 0 0,0 0 0,-1 0 0,0 1 0,0-1 0,0 2 0,-9-5 0,4 4 0,0 0 0,0 1 0,0 1 0,0 0 0,-1 0 0,1 1 0,-13 0 0,7 1 0,1-1 0,0 0 0,0-1 0,0-1 0,0-1 0,-28-9 0,14 0 0,-1 2 0,0 1 0,-63-10 0,72 16 0,-1-1 0,-30-11 0,33 9 0,-1 1 0,1 0 0,-31-2 0,-48-5 0,54 7 0,-47-2 0,-149 9-1365,219-1-5461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03:58.3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825 32 24575,'-103'-1'0,"-114"3"0,121 10 0,-44 2 0,128-14 0,1 1 0,0-1 0,-1 2 0,1 0 0,0 0 0,0 1 0,-16 6 0,23-7 0,0 0 0,1 0 0,-1 1 0,1-1 0,-1 1 0,1 0 0,0 0 0,0 0 0,0 0 0,0 1 0,1-1 0,0 1 0,-1-1 0,1 1 0,0 0 0,1 0 0,-1 0 0,1 0 0,0 0 0,0 0 0,0 1 0,0 6 0,-5 49 0,6-37 0,-2-1 0,-1 1 0,-1 0 0,-1-1 0,-14 42 0,9-37 0,1 1 0,2 0 0,0 0 0,-4 53 0,0-2 0,4-13 0,2 1 0,6 106 0,2-57 0,-4-57 0,2 67 0,1-116 0,0-1 0,1 0 0,0 0 0,0-1 0,1 1 0,7 11 0,5 14 0,-7-12 0,-1-1 0,10 42 0,-14-46 0,0-1 0,12 24 0,-10-25 0,-1-1 0,0 1 0,4 24 0,-6-22 0,1 0 0,1 0 0,0 0 0,1-1 0,1 0 0,0 0 0,1 0 0,15 21 0,-20-33 0,1 0 0,-1-1 0,1 1 0,-1-1 0,1 0 0,0 0 0,0 0 0,1 0 0,-1-1 0,0 0 0,1 1 0,0-2 0,-1 1 0,1 0 0,0-1 0,0 0 0,0 0 0,5 0 0,14 1 0,0-1 0,37-4 0,-29 2 0,-1 0 0,-1 2 0,0 2 0,39 7 0,-8-2 0,1-2 0,124-7 0,-72-1 0,-19 3 0,102-3 0,-187 1 0,1-1 0,0 0 0,-1-1 0,1 0 0,-1-1 0,0 0 0,0 0 0,9-7 0,10-7 0,33-27 0,18-12 0,-57 43 0,4-2 0,0-1 0,27-22 0,-47 34 0,-1-1 0,0 0 0,0 0 0,-1 0 0,1-1 0,-1 0 0,-1 0 0,1 0 0,-1-1 0,-1 1 0,1-1 0,-1 0 0,2-8 0,3-14 0,1-1 0,20-39 0,-11 25 0,-12 24 0,-1 0 0,-1 0 0,-1-1 0,-1 1 0,-1-1 0,-1 1 0,-3-30 0,1-8 0,2-460 0,-1 496 0,-2 0 0,-6-31 0,-4-31 0,12 72 0,-1 0 0,-1 0 0,0 0 0,0 0 0,-1 1 0,-1-1 0,0 1 0,-1 0 0,0 1 0,-14-21 0,-7-2 0,-60-60 0,46 53 0,33 33 0,0 1 0,0 1 0,-1-1 0,0 1 0,0 1 0,-1 0 0,1 0 0,-1 1 0,0 0 0,-1 1 0,1 0 0,0 0 0,-18-1 0,-13 1 0,0 1 0,-53 5 0,21 0 0,-376-3-1365,427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04:02.1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24575,'433'0'0,"-421"0"0,0 0 0,0 1 0,14 3 0,-22-3 0,0 0 0,0 0 0,-1 1 0,1-1 0,0 1 0,0 0 0,-1 0 0,1 0 0,-1 0 0,0 1 0,0-1 0,0 1 0,4 4 0,7 8 0,2 0 0,-1 0 0,20 12 0,-2-1 0,-21-17 0,0-1 0,1 0 0,0-2 0,14 7 0,-11-6 0,0 1 0,19 13 0,-19-10 0,-5-5 0,-1 2 0,1-1 0,-1 1 0,0 1 0,-1 0 0,0 0 0,-1 1 0,15 21 0,-18-23 0,1 1 0,0-1 0,1 0 0,10 10 0,15 19 0,-19-19 0,-1 0 0,-1 1 0,-1 0 0,0 0 0,-2 1 0,0 0 0,8 35 0,32 129 0,6 24 0,-20 25 0,-33-226 0,1 1 0,1-1 0,-1 1 0,1-1 0,0 0 0,5 9 0,-3-8 0,-1 0 0,0 0 0,4 18 0,-1 15 0,-3 1 0,-2-1 0,-4 76 0,-1-30 0,5-13 0,-4 71 0,1-137 0,-1 0 0,0 0 0,0 0 0,0 0 0,-1-1 0,0 1 0,-1-1 0,1 0 0,-1 0 0,-1 0 0,1 0 0,-1-1 0,-1 0 0,1 0 0,-1 0 0,0 0 0,0-1 0,-1 0 0,1-1 0,-1 1 0,-12 5 0,-10 3 0,-2 0 0,0-2 0,-62 14 0,87-24 0,-45 9 0,0-3 0,-63 1 0,77-5 0,10 0 0,0 1 0,-45 15 0,7-3 0,-123 35-1365,166-45-5461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04:04.7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1192 1 24575,'-1009'0'0,"1005"-1"0,0 1 0,0 1 0,0-1 0,1 0 0,-1 1 0,0 0 0,0 0 0,0 0 0,1 0 0,-1 0 0,1 1 0,-1 0 0,1 0 0,-1 0 0,1 0 0,0 0 0,0 1 0,0-1 0,0 1 0,1 0 0,-1 0 0,1 0 0,-1 0 0,1 0 0,0 1 0,1-1 0,-1 0 0,0 1 0,1 0 0,0-1 0,0 1 0,-1 6 0,-3 12 0,-1 42 0,4-43 0,0 0 0,-7 32 0,-2-11 0,2 0 0,2 0 0,2 1 0,0 64 0,4-88 0,-1 1 0,-8 36 0,6-34 0,-4 42 0,7 356 0,2-203 0,2-188 0,0 0 0,2 0 0,1-1 0,1 0 0,2 0 0,12 28 0,-5-12 0,12 53 0,-27-90 0,1-1 0,-1 0 0,1 0 0,0 0 0,1-1 0,-1 1 0,1 0 0,0-1 0,1 0 0,-1 0 0,1 0 0,0 0 0,0 0 0,1-1 0,-1 0 0,1 0 0,5 4 0,21 17 0,-23-17 0,1-1 0,-1 0 0,1-1 0,0 0 0,0 0 0,1-1 0,0 0 0,0-1 0,15 5 0,33 2 0,1-4 0,0-1 0,114-6 0,35 3 0,-193-1 0,0 1 0,0 0 0,0 1 0,19 9 0,-17-7 0,1 0 0,29 5 0,-11-7-668,62-3 0,-97-1 639,21 0-6797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04:25.4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0 24575,'1'20'0,"-1"1"0,-1-1 0,-1-1 0,0 1 0,-2 0 0,0 0 0,-10 26 0,7-27 0,1 2 0,1-1 0,1 1 0,0 0 0,0 27 0,5 109 0,2-70 0,-5 88 0,5 138 0,-2-296 0,2-1 0,0 0 0,1 1 0,1-1 0,0-1 0,1 1 0,1-1 0,0 0 0,1 0 0,1-1 0,0 0 0,1-1 0,17 19 0,-23-29 0,0 1 0,0-1 0,1 0 0,-1-1 0,1 1 0,0-1 0,0 0 0,0 0 0,0 0 0,0-1 0,0 0 0,0 0 0,1 0 0,5 0 0,14 0 0,44-4 0,-28 0 0,9 4 0,-32 0 0,0-1 0,1 0 0,-1-2 0,25-4 0,-38 4 0,0 1 0,0-1 0,0 0 0,0 0 0,-1 0 0,1-1 0,-1 1 0,1-1 0,-1 0 0,0 0 0,0-1 0,0 0 0,-1 1 0,1-1 0,-1 0 0,0 0 0,0-1 0,-1 1 0,1-1 0,1-5 0,1-1 0,-1-1 0,-1 0 0,0-1 0,-1 1 0,0 0 0,0-17 0,-5-79 0,0 43 0,2-6 0,2-149 0,3 189 0,1 0 0,11-37 0,-7 34 0,6-50 0,-10-206-5,-7 176-1355,2 87-5466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04:28.2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1718 24575,'0'-1458'0,"0"1453"0,0 0 0,0 0 0,1 0 0,0-1 0,0 1 0,0 0 0,1 0 0,-1 0 0,1 0 0,0 1 0,1-1 0,-1 0 0,1 1 0,0 0 0,3-5 0,1 3 0,-1 0 0,1 0 0,0 1 0,0 0 0,0 0 0,1 1 0,0 0 0,10-4 0,-7 4 0,-1-1 0,1 0 0,0-1 0,-1 0 0,0 0 0,-1-1 0,0 0 0,0-1 0,0 0 0,7-10 0,-12 14 0,0-1 0,0 1 0,0 0 0,0 0 0,1 0 0,-1 0 0,1 1 0,0 0 0,0 0 0,9-4 0,-11 6 0,0 0 0,0 1 0,-1-1 0,1 1 0,0 0 0,0 0 0,0 0 0,0 0 0,0 0 0,-1 1 0,1-1 0,0 1 0,0 0 0,-1-1 0,1 1 0,0 1 0,-1-1 0,1 0 0,-1 1 0,1-1 0,-1 1 0,0 0 0,4 3 0,3 4 0,0 2 0,-1-1 0,0 1 0,0 0 0,-1 1 0,0 0 0,6 18 0,13 21 0,-14-27 0,-2 0 0,-1 0 0,-1 1 0,-1 0 0,7 50 0,-13-61 0,2-1 0,-1 0 0,2 0 0,-1 0 0,2-1 0,8 20 0,-4-10 0,-1 0 0,-1 0 0,-2 1 0,0 0 0,3 43 0,-6-48 0,7 105-17,-7 148 0,-4-126-1314,2-123-5495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09:15.1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318 32 24575,'-5'1'0,"0"0"0,0 1 0,1 0 0,-1 0 0,0 0 0,1 1 0,0 0 0,-1-1 0,1 2 0,0-1 0,-4 5 0,-11 6 0,8-6 0,1 0 0,0 1 0,0 0 0,0 1 0,1 0 0,-8 12 0,-37 68 0,27-42 0,14-27 0,7-12 0,1 0 0,-1 0 0,1 0 0,1 0 0,0 1 0,0 0 0,1 0 0,1 0 0,-1 0 0,-1 17 0,2 27 0,-10 122 0,2 153 0,10-309 0,0-16 0,0-1 0,0 1 0,1 0 0,-1 0 0,1 0 0,0-1 0,0 1 0,0 0 0,0-1 0,1 1 0,0 0 0,-1-1 0,6 6 0,-4-4 0,2-1 0,-1-1 0,0 1 0,1-1 0,0 1 0,0-1 0,0-1 0,9 5 0,26 8 0,1-2 0,1-2 0,50 7 0,-51-10 0,37 3 0,0-3 0,110-3 0,74 5 0,355 8 0,-409-20 0,824 2 0,-994 2 0,-1 2 0,1 1 0,38 11 0,-34-6 0,76 7 0,261-15 0,-189-5 0,-181 4 0,0-2 0,0 1 0,0-1 0,-1 0 0,1-1 0,-1 0 0,1-1 0,-1 0 0,0 0 0,1 0 0,-2-1 0,1-1 0,0 1 0,-1-1 0,0 0 0,0-1 0,0 0 0,-1 0 0,0 0 0,8-12 0,-3 2 0,-4 6 0,0 1 0,-1 0 0,0-1 0,-1 0 0,0-1 0,-1 1 0,0-1 0,0 0 0,-1 0 0,-1 0 0,2-15 0,-3-228 0,-4 111 0,4 129 0,-1-1 0,-1 0 0,0 1 0,-1-1 0,0 1 0,-1-1 0,-1 1 0,0 0 0,-1 0 0,-1 0 0,0 1 0,-8-14 0,0 4 0,8 12 0,0 0 0,-1 1 0,0 0 0,0 0 0,-1 1 0,0 0 0,-1 0 0,-13-10 0,-25-13 0,-2 1 0,-1 3 0,-87-36 0,106 55 0,0 0 0,0 2 0,-59-5 0,-37-8 0,32 1 0,-1 4 0,-1 4 0,-154 3 0,-957 10 0,781-2 0,381-2 0,0-3 0,0-1 0,-59-17 0,103 23 0,-58-10 0,-1 3 0,-1 3 0,-110 6 0,48 1 0,95-4-227,-1 3-1,0 0 1,0 2-1,0 1 1,-51 16-1,57-13-6598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09:20.6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0 24575,'-1'1'0,"-1"-1"0,1 1 0,0-1 0,0 1 0,0-1 0,1 1 0,-1 0 0,0-1 0,0 1 0,0 0 0,0 0 0,1 0 0,-1 0 0,0-1 0,1 1 0,-1 0 0,1 0 0,-1 0 0,1 0 0,-1 0 0,1 1 0,0-1 0,-1 0 0,1 0 0,0 0 0,0 2 0,-6 36 0,6-34 0,-6 94 0,4-50 0,-9 54 0,3-32 0,3 1 0,6 112 0,1-61 0,-3-40 0,-1-29 0,2-1 0,13 95 0,-5-104 0,-7-28 0,2-1 0,0 1 0,1-1 0,0 0 0,1-1 0,11 24 0,2-7 0,0-1 0,39 46 0,-44-61 0,1-1 0,1 0 0,0-1 0,0-1 0,1 0 0,23 11 0,-16-10 0,-6-3 0,0-1 0,0 0 0,1-2 0,0 0 0,23 6 0,16-3 0,1-2 0,1-2 0,69-2 0,-45-4 0,88-2 0,-167 1 0,0 0 0,0 1 0,0-1 0,0-1 0,0 1 0,0-1 0,0 1 0,0-1 0,-1 0 0,1 0 0,-1-1 0,0 1 0,1-1 0,-1 0 0,0 0 0,2-3 0,5-6 0,-2 0 0,0-1 0,8-16 0,11-16 0,2 3 0,45-70 0,-64 93 0,0 1 0,-2-1 0,0-1 0,8-29 0,-12 37 0,0-1 0,12-22 0,-11 26 0,-1-1 0,1 0 0,-2 0 0,1 0 0,3-21 0,-3-29 0,-4-66 0,-1 72 0,10-102 0,4-41 0,-9 89 0,-2 93 0,1 1 0,0 0 0,1 0 0,10-26 0,-8 25 0,0 0 0,-2 0 0,0 0 0,3-20 0,-6-77-440,-1 94-485,-1-5-5901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09:23.6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1351 24575,'24'-599'0,"9"329"0,-10 110 0,4-5 0,-26 159 0,0 1 0,0-1 0,1 1 0,0-1 0,0 1 0,1-1 0,-1 1 0,1 0 0,0 0 0,1 1 0,-1-1 0,1 1 0,4-5 0,0 2 0,-1 1 0,1 0 0,1 0 0,-1 1 0,1 0 0,-1 1 0,12-4 0,3 0 0,0 1 0,1 2 0,-1 0 0,1 2 0,39-2 0,518 4 0,-265 3 0,-312-2 0,0 0 0,0 1 0,0-1 0,0 1 0,0 0 0,-1 0 0,1 0 0,0 0 0,0 0 0,-1 1 0,1 0 0,-1 0 0,1 0 0,-1 0 0,0 0 0,4 4 0,-1 1 0,0 0 0,0 0 0,-1 1 0,0 0 0,8 16 0,-7-8 0,-1 0 0,0 0 0,-1 1 0,-1-1 0,-1 1 0,0 0 0,-1 0 0,-2 17 0,7 54 0,6 45 0,-7 230 0,-7-192 0,1-150 0,1 0 0,2 0 0,0 0 0,1 0 0,1 0 0,12 36 0,-10-39-227,0 0-1,-1 0 1,-2 1-1,1-1 1,0 26-1,-4-22-6598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09:36.8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24575,'0'1409'0,"0"-1395"0,1-1 0,0 1 0,0-1 0,1 0 0,1 0 0,0 0 0,1 0 0,1 0 0,0-1 0,0 1 0,1-1 0,8 11 0,-11-20 0,0 0 0,1 0 0,-1 0 0,1-1 0,-1 1 0,1-1 0,0 0 0,0 0 0,0 0 0,0-1 0,0 1 0,0-1 0,1 0 0,-1 0 0,0 0 0,5-1 0,13 2 0,-1-2 0,23-2 0,-16 1 0,9 0 0,-1-1 0,1-2 0,61-15 0,-80 15 0,3-2 0,1 0 0,-1-1 0,0-1 0,24-14 0,-40 19 0,1 0 0,-1-1 0,0 0 0,-1 1 0,1-2 0,-1 1 0,0-1 0,0 1 0,0-1 0,0 0 0,-1 0 0,0-1 0,0 1 0,0-1 0,-1 0 0,0 1 0,0-1 0,0 0 0,-1 0 0,1-8 0,1-41 0,-5-84 0,-1 41 0,3-909 0,-5 960-1365,-1 30-5461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23:34:39.9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2570 29 24575,'-2258'0'0,"2245"0"0,0 1 0,0 1 0,0 0 0,1 0 0,-1 2 0,0-1 0,1 2 0,0-1 0,0 2 0,0 0 0,1 0 0,0 1 0,0 0 0,0 1 0,1 0 0,1 1 0,-1 0 0,1 1 0,-8 10 0,13-11 0,0-1 0,0 0 0,1 1 0,0 0 0,0-1 0,1 1 0,1 0 0,-2 12 0,-7 33 0,-1-10 0,1-1 0,3 1 0,2 1 0,2-1 0,1 1 0,3-1 0,12 89 0,29 112 0,-31-185 0,-9-40 0,1 0 0,2 0 0,6 21 0,-8-36 0,0 0 0,0 0 0,1 0 0,-1 0 0,1 0 0,0-1 0,0 1 0,1-1 0,-1 0 0,1-1 0,0 1 0,10 4 0,8 5 0,38 14 0,-44-21 0,15 6 0,1-1 0,1-2 0,0-1 0,69 6 0,-79-11 0,-1 2 0,31 10 0,-31-9 0,0 0 0,34 4 0,103-4 0,14 2 0,126 6 0,-175-12 0,-71 2 0,85 18 0,-89-12 0,0-2 0,64 1 0,885-11 0,-990 2 0,-1 0 0,1-1 0,-1-1 0,1 1 0,-1-1 0,0-1 0,0 0 0,0 0 0,0 0 0,0-1 0,-1 0 0,0 0 0,1-1 0,-2 0 0,11-9 0,-10 6 0,1 0 0,-1-1 0,0 1 0,-1-1 0,0-1 0,-1 1 0,0-1 0,0 0 0,-1 0 0,0 0 0,4-19 0,18-124 0,-24 140 0,1 1 0,1 0 0,9-22 0,-8 21 0,0-1 0,5-21 0,-3-19 0,-3-1 0,-1 0 0,-7-57 0,2 11 0,2 96 0,-7-144 0,5 132 0,-2-1 0,0 2 0,0-1 0,-2 0 0,0 1 0,-12-24 0,4 17 0,-1 1 0,0 0 0,-2 1 0,0 1 0,-2 0 0,0 2 0,-1 0 0,-1 1 0,0 1 0,-39-22 0,41 31 0,1 0 0,-1 1 0,0 1 0,-1 0 0,1 2 0,-27-2 0,17 2 0,-64-5-82,-125 6-1,132 3-1117,56 0-5626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09:39.8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1226 24575,'2'-26'0,"2"-1"0,1 0 0,0 1 0,2 0 0,16-40 0,7-24 0,-19 42 0,-2-1 0,-2 1 0,0-55 0,-9-151 0,-1 89 0,2 101 0,3-71 0,-2 131 0,1 1 0,-1 0 0,1 0 0,0 0 0,0 0 0,0 0 0,0 0 0,0 0 0,1 1 0,-1-1 0,1 0 0,0 1 0,0-1 0,0 1 0,0-1 0,0 1 0,0 0 0,1 0 0,-1 0 0,1 0 0,-1 1 0,1-1 0,0 1 0,0-1 0,0 1 0,0 0 0,0 0 0,0 0 0,0 1 0,5-2 0,10 0 0,1 1 0,0 0 0,-1 1 0,23 4 0,-6-2 0,132-2 0,58 4 0,-221-4 0,-1 0 0,0 1 0,1 0 0,-1-1 0,0 1 0,0 1 0,0-1 0,0 0 0,0 1 0,0-1 0,0 1 0,-1 0 0,1 0 0,0 0 0,-1 0 0,1 1 0,-1-1 0,0 1 0,0-1 0,0 1 0,0 0 0,-1 0 0,4 6 0,0 4 0,-1 1 0,0 0 0,-1 0 0,2 21 0,6 24 0,0-15 0,-3 0 0,-1 1 0,-3 0 0,0 45 0,-2-36 0,10 49 0,-6-67 0,1 49 0,-8 353-1365,1-410-5461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09:48.5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0 165 24575,'0'1616'0,"0"-1610"0,1-1 0,-1 1 0,1-1 0,0 0 0,0 1 0,1-1 0,0 0 0,4 9 0,-6-13 0,1 1 0,0-1 0,-1 0 0,1 0 0,0 0 0,0 0 0,-1 0 0,1 0 0,0 0 0,0-1 0,0 1 0,0 0 0,1 0 0,-1-1 0,0 1 0,0-1 0,0 1 0,0-1 0,1 1 0,-1-1 0,0 0 0,0 1 0,1-1 0,-1 0 0,0 0 0,1 0 0,-1 0 0,0 0 0,0 0 0,1-1 0,-1 1 0,0 0 0,0-1 0,1 1 0,-1-1 0,0 1 0,0-1 0,0 1 0,0-1 0,0 0 0,0 0 0,2-1 0,3-2 0,0 1 0,0 0 0,1 0 0,-1 0 0,1 1 0,-1 0 0,1 0 0,0 0 0,0 1 0,0 0 0,0 1 0,0-1 0,0 2 0,0-1 0,0 0 0,9 3 0,-1-1 0,22 1 0,71-1 0,-105-2 0,0-1 0,0 0 0,0 1 0,0-1 0,0 0 0,-1 0 0,1 0 0,0-1 0,-1 1 0,1-1 0,-1 1 0,0-1 0,1 0 0,-1 0 0,0 0 0,0 0 0,0 0 0,0 0 0,-1-1 0,1 1 0,-1-1 0,1 1 0,-1-1 0,2-4 0,2-7 0,-1-1 0,-1 1 0,4-29 0,1-6 0,9-25 0,-4 0 0,-3-1 0,-4 0 0,-4-118 0,-4-560 0,3 459 0,-1 288 0,0 0 0,0 0 0,-1 0 0,0 0 0,0 0 0,0 1 0,-1-1 0,1 0 0,-1 1 0,-6-11 0,6 13 0,0 1 0,0-1 0,-1 0 0,1 1 0,-1-1 0,0 1 0,0 0 0,0 0 0,0 0 0,0 0 0,0 1 0,0-1 0,-1 1 0,1 0 0,-1 0 0,1 0 0,-1 0 0,1 1 0,-5-1 0,-37-2 0,-84 6 0,51 0 0,70-4 0,1 2 0,-1-1 0,0 1 0,1 0 0,-15 4 0,20-4 0,0 0 0,0 0 0,0 0 0,0 1 0,0-1 0,0 0 0,0 1 0,1 0 0,-1-1 0,0 1 0,1 0 0,-1 0 0,1-1 0,0 1 0,-1 0 0,1 0 0,0 1 0,0-1 0,0 0 0,1 0 0,-1 0 0,1 1 0,-1 2 0,-2 44-1365,5-25-5461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09:53.7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160 0 24575,'-1'3'0,"0"0"0,0 0 0,-1 0 0,1 0 0,-1 0 0,0 0 0,0 0 0,0-1 0,-4 5 0,-11 16 0,7-3 0,-6 12 0,0 1 0,3 0 0,0 1 0,2 1 0,-7 41 0,13-47 0,-4 28 0,-3 93 0,13 845 0,-1-985 0,0 0 0,1 0 0,0-1 0,0 1 0,1 0 0,0-1 0,1 1 0,0-1 0,1 0 0,0 0 0,0 0 0,0 0 0,2-1 0,-1 0 0,1 0 0,0 0 0,0 0 0,1-1 0,0 0 0,0-1 0,1 0 0,0 0 0,0 0 0,16 7 0,0-1 0,1-2 0,1-1 0,-1-1 0,1-1 0,1-1 0,-1-1 0,1-1 0,0-2 0,45-1 0,-71-1 0,12 0 0,1 0 0,0-1 0,0 0 0,0-2 0,15-3 0,-25 5 0,0-1 0,0 0 0,1 0 0,-2-1 0,1 1 0,0-1 0,0 1 0,-1-1 0,1 0 0,-1-1 0,0 1 0,0-1 0,0 1 0,-1-1 0,1 0 0,-1 0 0,0 0 0,0 0 0,2-7 0,5-12 0,-2-1 0,0 0 0,-2-1 0,0 1 0,-2-1 0,1-45 0,-3 59 0,0 0 0,1 0 0,0 0 0,1 0 0,0 1 0,1-1 0,6-12 0,-5 11 0,0 0 0,-1 0 0,0-1 0,-1 1 0,2-18 0,-2-267 0,-6 148 0,3-380 0,-2 500 0,-1 0 0,-11-47 0,9 52 0,-8-22 0,9 32 0,0 0 0,-3-21 0,7 30 0,0 1 0,-1 0 0,0 0 0,0 0 0,0 0 0,0 0 0,0 0 0,-1 0 0,0 0 0,0 0 0,0 1 0,-5-7 0,5 8 0,-1 0 0,0-1 0,0 1 0,0 1 0,0-1 0,0 0 0,-1 1 0,1 0 0,0-1 0,-1 1 0,1 1 0,-1-1 0,1 0 0,-1 1 0,-5 0 0,-189 0 0,74 4 0,-23-5-1365,120 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15:04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663 1 24575,'-85'-1'0,"-95"3"0,169 1 0,0-1 0,0 2 0,1-1 0,-1 1 0,1 1 0,0 0 0,1 1 0,-12 7 0,-13 7 0,30-17 0,-1-1 0,1 1 0,0 0 0,0 0 0,0 1 0,0-1 0,0 1 0,1 0 0,0 0 0,0 0 0,-5 8 0,3-2 0,1 1 0,0 0 0,-4 18 0,-2 7 0,-2-4 0,-17 33 0,19-45 0,0 1 0,2 0 0,0 0 0,2 1 0,-5 25 0,7-28 0,0-1 0,-1 0 0,-10 23 0,8-26 0,2 1 0,0 0 0,1 1 0,-4 25 0,-4 67 0,-3 68 0,14-108 0,4 106 0,-2-168 0,1 0 0,0 0 0,0 0 0,1 0 0,0 0 0,0-1 0,0 0 0,1 1 0,0-1 0,0 0 0,1-1 0,0 1 0,8 6 0,-6-4 0,0 0 0,-1-1 0,0 2 0,0-1 0,8 17 0,-4-4 0,2-1 0,25 35 0,-11-18 0,-11-18 0,0 0 0,28 26 0,-13-15 0,-1 2 0,1-2 0,2-1 0,1-1 0,1-2 0,55 32 0,-74-50 0,1 0 0,0-2 0,0 0 0,1 0 0,0-2 0,-1 0 0,2-1 0,-1 0 0,31-1 0,559-1 0,-275-3 0,-322 2 0,1-1 0,-1 0 0,1 0 0,-1-1 0,1-1 0,-1 1 0,18-9 0,-23 9 0,1-1 0,-1 0 0,0 0 0,0-1 0,0 1 0,0-1 0,-1 0 0,0 0 0,1-1 0,-2 1 0,1-1 0,0 0 0,-1 0 0,0-1 0,3-5 0,7-21 0,-2 0 0,-1-1 0,-1 0 0,-2-1 0,-1 0 0,-2 0 0,0-67 0,8-66 0,0 16 0,-11-385 0,-3 254 0,2 276 0,0 0 0,0 0 0,-1 0 0,0 1 0,-1-1 0,1 0 0,-1 0 0,0 1 0,0-1 0,-1 1 0,0-1 0,0 1 0,0 0 0,0 0 0,-1 1 0,-7-9 0,4 7 0,1 1 0,-1 0 0,0 0 0,-1 1 0,1 0 0,-1 0 0,0 0 0,0 1 0,0 1 0,0-1 0,-12-1 0,-86-18 0,46 8 0,-1 2 0,-68-3 0,-292 14 83,202 3-1531,197-2-5378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15:08.4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1114 0 24575,'-717'0'0,"707"0"0,1 1 0,0 0 0,-1 0 0,1 1 0,0 0 0,-1 0 0,1 1 0,1 0 0,-1 1 0,-15 9 0,10-4 0,0 1 0,1 1 0,1 0 0,0 1 0,-13 16 0,16-17 0,0 0 0,0 0 0,2 1 0,-1 0 0,1 0 0,1 1 0,1 0 0,-1 0 0,2 0 0,0 1 0,1 0 0,0-1 0,1 1 0,0 0 0,1 28 0,0 28 0,-11 87 0,8-127 0,-1 1 0,-1-1 0,-17 49 0,10-43 0,3 1 0,1 0 0,-7 70 0,9 226 0,9-190 0,-3-87 0,3 69 0,-1-121 0,-1-1 0,1 1 0,0-1 0,0 1 0,0-1 0,1 0 0,-1 1 0,1-1 0,0 0 0,0 0 0,0 0 0,0 0 0,1 0 0,-1-1 0,6 5 0,4 2 0,0 0 0,23 12 0,11 8 0,-14-2 0,-14-12 0,0-1 0,34 21 0,1-4 0,-39-21 0,1-1 0,0 0 0,0-1 0,1-1 0,0 0 0,0-2 0,33 8 0,-26-8 0,-1 0 0,30 11 0,-32-9 0,1-1 0,0 0 0,24 2 0,283-3 0,-185-8 0,36 5 0,175-5 0,-323 2 0,0-3 0,-1 0 0,0-2 0,0-1 0,36-14 0,-63 20 0,0-1 0,1 0 0,-1 0 0,0-1 0,-1 1 0,1-1 0,0 1 0,-1-1 0,1 0 0,-1 0 0,4-6 0,20-42 0,-9 16 0,-10 22 0,-1-1 0,0 0 0,-1 0 0,0-1 0,-1 0 0,-1 1 0,0-1 0,1-17 0,-2-19 0,-5-55 0,1 22 0,2 4 0,0-13 0,-11-95 0,0 48 0,8 86 0,-1 1 0,-21-90 0,15 99 0,-7-72 0,15 99 0,1 11 0,0 0 0,0 0 0,-1 0 0,0 0 0,0 0 0,0 1 0,-1-1 0,1 1 0,-2-1 0,1 1 0,0 0 0,-1 0 0,0 0 0,0 1 0,-1-1 0,-6-5 0,-6-2 0,-1 1 0,0 0 0,-31-12 0,32 15 0,0 0 0,1-1 0,-1 0 0,-20-18 0,-49-66 0,52 58 0,16 14 0,-30-25 0,41 41 0,-1-1 0,1 1 0,-1 0 0,0 1 0,0 0 0,0 0 0,0 1 0,-13-4 0,-28-3 11,0 3 0,-77-4-1,-103 12-152,88 2-1113,111-3-5571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15:12.8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1139 57 24575,'-902'0'0,"893"0"0,1 1 0,-1 1 0,1-1 0,-1 1 0,1 1 0,0 0 0,-1 0 0,2 0 0,-1 1 0,0 0 0,1 1 0,-1 0 0,1 0 0,1 0 0,-1 1 0,1 0 0,0 0 0,0 1 0,1 0 0,0 0 0,-5 8 0,0 2 0,0 0 0,1 1 0,1 0 0,1 0 0,1 1 0,0-1 0,2 1 0,-4 29 0,3 22 0,5 73 0,1-70 0,-1-65 0,0 1 0,1 0 0,0-1 0,1 1 0,-1-1 0,2 0 0,-1 1 0,1-1 0,0 0 0,1 0 0,0-1 0,0 1 0,0-1 0,1 0 0,0 0 0,1 0 0,0-1 0,0 0 0,0 0 0,1 0 0,-1-1 0,1 0 0,1 0 0,-1-1 0,1 0 0,-1 0 0,1-1 0,12 4 0,36 13 0,0-3 0,103 18 0,-40-15 0,50 6 0,424-17 0,-344-12 0,1872 3 0,-2061-2 0,107-20 0,-147 17 0,0-1 0,-1-1 0,1 0 0,-1-2 0,30-18 0,25-11 0,-65 34 0,-1-2 0,0 1 0,0-1 0,0 0 0,-1 0 0,1-1 0,-2 0 0,1-1 0,-1 1 0,6-10 0,4-8 0,-1-1 0,13-27 0,-22 37 0,0 0 0,-1 0 0,0 0 0,-1 0 0,-1-1 0,-1 0 0,0 0 0,-2 1 0,0-1 0,0 0 0,-2 0 0,0 0 0,-1 1 0,-6-23 0,6 33 0,0 0 0,0 0 0,-1 0 0,0 1 0,0-1 0,0 1 0,-1 0 0,1 0 0,-1 1 0,-1-1 0,1 1 0,0 0 0,-1 0 0,0 1 0,-8-4 0,-8-3 0,0 2 0,-45-12 0,6 1 0,1-2 0,-78-41 0,-32-13 0,149 68 0,-1 1 0,0 0 0,0 2 0,-42-2 0,-91 7 0,115 1 0,0-1 0,-1-2 0,1-1 0,-54-11 0,47 0 0,-1 3 0,0 2 0,-78-2 0,-1616 12-1365,1719-2-5461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15:16.9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1882 29 24575,'-401'-16'0,"244"5"0,-174 9 0,157 5 0,-482-3 0,651 0 0,-1 0 0,1 0 0,0 0 0,0 1 0,0 0 0,0 0 0,0 1 0,0-1 0,0 1 0,0 0 0,0 1 0,-5 2 0,7-2 0,0-1 0,1 1 0,-1 0 0,0 0 0,1 0 0,-1 0 0,1 0 0,0 1 0,0-1 0,1 1 0,-1-1 0,1 1 0,-1-1 0,1 1 0,0 0 0,0 0 0,0 4 0,-1 6 0,0 8 0,-2 0 0,-1-1 0,-10 30 0,9-31 0,0 1 0,1 0 0,1 1 0,0-1 0,1 23 0,4 111 0,2-60 0,-3-86 0,0 0 0,0 0 0,1 0 0,0 0 0,5 15 0,-5-20 0,1 0 0,0 0 0,1 0 0,-1 0 0,1 0 0,0-1 0,0 1 0,0-1 0,0 0 0,0 1 0,1-2 0,-1 1 0,6 3 0,-1-1 0,1 0 0,0-1 0,0 0 0,1 0 0,-1-1 0,1 0 0,15 2 0,74 4 0,-25-3 0,84 7 0,205-10 0,-181-6 0,-68 5 0,130-4 0,-238 1 0,0-1 0,0 1 0,0-1 0,-1 0 0,1-1 0,0 1 0,-1-1 0,0 0 0,0 0 0,0-1 0,0 0 0,0 0 0,-1 0 0,8-9 0,-7 8 0,0 0 0,0 0 0,0 0 0,1 1 0,0 0 0,0 0 0,0 0 0,0 1 0,0 0 0,1 0 0,8-2 0,35-2 0,-42 6 0,0 1 0,0-1 0,-1 0 0,1-1 0,0 0 0,-1 0 0,0 0 0,1-1 0,-1 0 0,0-1 0,8-5 0,0-1 0,-1-1 0,0 0 0,18-21 0,-28 27 0,0 0 0,0-1 0,-1 0 0,1 1 0,-1-1 0,0 0 0,-1-1 0,0 1 0,0 0 0,0-1 0,-1 1 0,2-13 0,-2-223 87,-3 114-1539,2 106-5374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17:35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1457 112 24575,'-1037'0'0,"1027"0"0,0 0 0,-1 1 0,1 0 0,0 1 0,0 0 0,-13 4 0,19-4 0,-1 0 0,1 0 0,0 0 0,0 1 0,0-1 0,0 1 0,0 0 0,0 0 0,1 1 0,-1-1 0,1 1 0,0 0 0,0-1 0,1 1 0,-4 6 0,-5 11 0,-3 3 0,2 0 0,1 1 0,0 0 0,2 0 0,-8 37 0,-75 275 0,70-269 0,14-38 0,-8 62 0,0 5 0,3-34 0,3 0 0,3 0 0,2 125 0,5-168 0,1-1 0,1 1 0,8 36 0,-7-46 0,0 0 0,1-1 0,0 1 0,1-1 0,0 0 0,1 0 0,-1 0 0,2-1 0,7 8 0,-6-7 0,1 0 0,0-1 0,1 0 0,0 0 0,0-1 0,1-1 0,0 0 0,0 0 0,0-1 0,1 0 0,-1-1 0,23 4 0,2-2 0,1-2 0,71-2 0,-11-2 0,-69 3 0,-1 2 0,51 13 0,-50-10 0,0-2 0,50 6 0,137-10 0,-201 0 0,0 0 0,0 1 0,0 1 0,0 0 0,-1 1 0,23 12 0,13 4 0,153 47 0,-165-59 0,1-1 0,0-1 0,60 1 0,-84-8 0,245-2 0,-251 1 0,0 1 0,-1-1 0,1-1 0,-1 0 0,0 0 0,1 0 0,-1-1 0,0 0 0,0 0 0,-1-1 0,1 1 0,-1-2 0,1 1 0,-1-1 0,-1 0 0,1 0 0,-1 0 0,0-1 0,0 0 0,0 0 0,-1 0 0,0-1 0,0 1 0,-1-1 0,0 0 0,0 0 0,0 0 0,-1-1 0,2-10 0,17-155 0,-13 101 0,-3-1 0,-7-97 0,0 60 0,0 2 0,5-129 0,-2 229 0,1-1 0,0 1 0,1 0 0,-1 0 0,2 0 0,4-9 0,-3 8 0,-1-1 0,0 1 0,-1-1 0,3-12 0,1-40 0,-2 0 0,-6-95 0,-1 87 0,2 63 0,0 1 0,0-1 0,-1 0 0,0 0 0,-1 1 0,1-1 0,-1 1 0,-1 0 0,-4-12 0,4 14 0,0 0 0,0 0 0,0 0 0,-1 0 0,1 1 0,-1-1 0,0 1 0,0 0 0,0 0 0,-1 0 0,1 1 0,0 0 0,-7-3 0,-8-4 0,1-1 0,-28-19 0,26 16 0,-31-17 0,20 15 0,1-2 0,-43-31 0,64 42 0,-1 0 0,0 0 0,0 1 0,-1 1 0,1 0 0,-1 0 0,0 1 0,0 1 0,0-1 0,-15 0 0,-15 1 0,-64 4 0,33 1 0,-169-2-1365,215-1-5461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17:43.8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18:09.4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0 216 24575,'0'1247'0,"0"-1236"0,1-1 0,0 1 0,0 0 0,1-1 0,0 1 0,1-1 0,0 1 0,1-1 0,0 0 0,1 0 0,0-1 0,0 1 0,1-1 0,0 0 0,1-1 0,0 1 0,0-1 0,1-1 0,0 0 0,13 10 0,7 1 0,40 20 0,-57-33 0,0-1 0,0 0 0,1-1 0,0 0 0,0 0 0,0-1 0,14 0 0,-19-2 0,-1 0 0,1-1 0,0 1 0,0-2 0,-1 1 0,1-1 0,-1 0 0,1 0 0,-1-1 0,0 1 0,0-1 0,0-1 0,0 1 0,0-1 0,-1 0 0,0-1 0,8-7 0,1-4 0,-1 1 0,-1-2 0,-1 0 0,16-31 0,-18 27 0,0-1 0,-2-1 0,0 1 0,-2-1 0,3-25 0,8-31 0,-11 52 0,-1 1 0,-1-1 0,-1-35 0,1-8 0,-2 62 0,1-1 0,0 1 0,1-1 0,0 1 0,0 0 0,8-14 0,-6 13 0,-1 0 0,0-1 0,0 0 0,3-15 0,13-130 0,-12 87 0,-3 0 0,-6-104 0,-2 56 0,5 69 0,-1 25 0,-1-1 0,0 1 0,-5-27 0,4 43 0,0 0 0,0 1 0,-1-1 0,0 1 0,0-1 0,0 1 0,-1 0 0,0 0 0,0 0 0,0 0 0,-1 0 0,1 1 0,-1 0 0,0 0 0,0 0 0,-1 0 0,-5-4 0,-37-31 0,14 11 0,3 0 0,26 23 0,-1 0 0,1 0 0,-1 1 0,-1-1 0,1 1 0,0 1 0,-11-6 0,-3 1 0,-1 2 0,1 0 0,-1 1 0,0 2 0,0 0 0,0 0 0,0 2 0,-1 1 0,-31 3 0,47-2 0,0 0 0,-1 1 0,1-1 0,0 1 0,1 0 0,-1 1 0,0-1 0,1 1 0,-1 0 0,-6 5 0,-37 40 0,44-43 0,1 0 0,0 0 0,0 0 0,0 1 0,1-1 0,-1 1 0,1 0 0,1-1 0,-1 1 0,1 0 0,0 0 0,0 8 0,0 12 0,3 42 0,1-26 0,-2 11-1365,-1-31-5461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23:34:42.5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2854 56 24575,'-118'0'0,"-204"-26"0,207 12 0,-122-1 0,-119 16 0,129 2 0,-862-3 0,1063 1 0,0 0 0,1 3 0,-1 0 0,1 1 0,0 1 0,0 2 0,1 0 0,0 2 0,-43 23 0,60-28 0,0 0 0,1 1 0,-1 0 0,1 0 0,0 0 0,0 1 0,1 0 0,0 0 0,0 0 0,1 1 0,0-1 0,0 1 0,1 0 0,0 0 0,0 1 0,1-1 0,-2 14 0,-1 13 0,1 0 0,3 69 0,1-83 0,1 153 0,2 110 0,-1-267 0,1 0 0,0-1 0,1 1 0,0-1 0,2 0 0,0 0 0,15 28 0,70 97 0,-82-129 0,-2-1 0,0 0 0,1-1 0,1 0 0,-1 0 0,2-1 0,-1-1 0,1 1 0,0-1 0,1-1 0,0 0 0,0-1 0,1 0 0,-1 0 0,1-1 0,0-1 0,18 4 0,42 15 0,-55-16 0,1-2 0,-1 1 0,32 3 0,447 21 0,1007-31 0,-1474-1 0,0-1 0,-1-2 0,1 0 0,-1-3 0,0 0 0,41-18 0,-47 17 0,2-2 0,-1-1 0,-1-1 0,1-1 0,30-27 0,2 1 0,-44 31 0,-1 0 0,1-1 0,-1 0 0,-1 0 0,0-1 0,0-1 0,-1 1 0,-1-1 0,0-1 0,0 1 0,-2-1 0,1-1 0,-2 1 0,1 0 0,-2-1 0,2-14 0,3-25 0,-3-1 0,-3-99 0,-3 122 0,2-78 0,-4-94 0,0 177 0,-10-49 0,11 66 0,-1 1 0,0-1 0,0 1 0,-1-1 0,0 1 0,0 0 0,-1 0 0,0 1 0,-7-8 0,2 3 0,-1 1 0,-1 1 0,-23-18 0,27 24 0,0 0 0,0 0 0,0 1 0,0-1 0,0 2 0,-1-1 0,0 2 0,-13-3 0,-74-2 0,-123 7 0,76 2 0,89-3-1365,32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17:54.1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1271 24575,'0'-771'0,"2"742"0,1 1 0,8-38 0,0 6 0,-8 44 0,1 0 0,1 0 0,12-26 0,0 1 0,-15 35 0,1 1 0,0 0 0,0-1 0,0 1 0,1 0 0,-1 1 0,1-1 0,0 1 0,1-1 0,-1 1 0,1 1 0,0-1 0,0 1 0,0-1 0,0 1 0,8-3 0,10-3 0,0 1 0,42-10 0,-34 11 0,29-10 0,-18 4 0,0 3 0,1 1 0,-1 1 0,68-1 0,-106 8 0,-1 1 0,1 0 0,0 0 0,-1 1 0,1-1 0,-1 1 0,1 0 0,0 0 0,-1 0 0,1 0 0,-1 1 0,0-1 0,0 1 0,1 0 0,-1 0 0,0 0 0,0 0 0,-1 1 0,1-1 0,0 1 0,-1 0 0,0 0 0,1-1 0,-1 1 0,0 1 0,-1-1 0,1 0 0,0 0 0,-1 1 0,0-1 0,0 1 0,0-1 0,1 8 0,8 53 0,-2-1 0,-3 2 0,-3-1 0,-8 89 0,-7-44 0,-1 43 0,12-125 0,0-1 0,-7 28 0,3-25 0,-2 45 0,9 205-1365,-1-251-5461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17:56.4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110 158 24575,'-1'39'0,"-2"0"0,-2 0 0,-13 55 0,-36 131 0,45-186 0,2 0 0,1 1 0,0 43 0,7 123 0,2-84 0,-5-74 0,0-33 0,1-1 0,1 1 0,0 0 0,1-1 0,1 1 0,0 0 0,9 27 0,-8-36 0,0 0 0,1-1 0,0 0 0,0 1 0,1-1 0,0-1 0,-1 1 0,2-1 0,-1 0 0,0 0 0,1 0 0,0-1 0,-1 1 0,1-1 0,10 2 0,8 4 0,0-1 0,41 6 0,-14-7 0,1-3 0,0-1 0,60-7 0,-7 2 0,-54 2 0,56-1 0,-103 1 0,0-1 0,-1 0 0,1 0 0,0 0 0,-1 0 0,0 0 0,1-1 0,-1 1 0,0-1 0,1 0 0,-1 0 0,0 0 0,0-1 0,-1 1 0,1-1 0,0 1 0,-1-1 0,0 0 0,1 0 0,-1 0 0,0 0 0,-1 0 0,1-1 0,-1 1 0,1-1 0,-1 1 0,0-1 0,0 1 0,0-5 0,2-11 0,0-1 0,-2 0 0,0 1 0,-3-26 0,1 17 0,-3-837-41,5 551-1283,-1 292-5502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18:01.6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986 2 24575,'-636'0'0,"629"-1"0,0 1 0,0 0 0,0 0 0,0 1 0,0 0 0,0 0 0,0 1 0,1 0 0,-1 0 0,0 0 0,1 1 0,-1 0 0,1 0 0,0 1 0,0 0 0,-6 5 0,-30 30 0,31-31 0,1 1 0,0 0 0,0 1 0,1 0 0,1 0 0,-1 1 0,2 0 0,-1 1 0,-8 18 0,15-26 0,-10 27 0,-1 1 0,-22 40 0,28-61 0,1 0 0,1 1 0,0 0 0,0 0 0,1 1 0,1-1 0,0 0 0,-1 23 0,3 7 0,6 51 0,-4-82 0,0 0 0,1-1 0,0 1 0,0-1 0,1 1 0,1-1 0,0 0 0,7 11 0,8 9 0,26 31 0,-32-47 0,1 0 0,-1-1 0,2 0 0,21 12 0,-25-18 0,1-1 0,1-1 0,-1 0 0,1-1 0,0 0 0,0-1 0,0-1 0,14 1 0,6 2 0,34 2 0,1-2 0,93-7 0,-48 0 0,-50 3 0,71-3 0,-131 1-3,1 0-1,-1 0 0,0 0 1,0 0-1,0-1 0,0 0 1,0 0-1,0 0 0,-1-1 1,1 1-1,3-4 1,10-5-1319,-3 2-5504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18:03.8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263 0 24575,'425'0'0,"-415"1"0,-1 0 0,1 1 0,0 0 0,-1 0 0,0 1 0,1 0 0,-1 0 0,0 1 0,0 0 0,-1 1 0,0 0 0,1 1 0,11 10 0,9 10 0,-1 2 0,28 35 0,-13-14 0,1-3 0,82 94 0,-121-133 0,0 0 0,-1 0 0,1 1 0,-1 0 0,-1 0 0,1 0 0,-1 1 0,1 8 0,-3-14 0,0 0 0,0 0 0,-1 1 0,1-1 0,-1 0 0,0 1 0,0-1 0,0 0 0,0 1 0,-1-1 0,1 0 0,-1 1 0,0-1 0,0 0 0,0 0 0,0 0 0,0 0 0,-1 0 0,0 0 0,1 0 0,-1 0 0,0-1 0,-5 5 0,-10 5 0,-1 0 0,0-2 0,-1 0 0,-26 9 0,20-8 0,-43 25 0,42-22 0,0-1 0,-45 17 0,-13 5 0,67-27 0,0-2 0,0 0 0,-1 0 0,-31 4 0,-76 3 0,76-9 0,29-1 0,0 1 0,0 0 0,-24 10 0,26-7 0,-1-2 0,0 0 0,-34 4 0,-6-6 0,14-1 0,-52 9 0,72-7-1365,2 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18:16.8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55 164 24575,'0'1115'0,"-1"-1099"0,-1 0 0,-1-1 0,0 1 0,-1-1 0,-9 23 0,7-18 0,-1 0 0,-3 28 0,7-29 0,1 0 0,1 39 0,2-52 0,-1 1 0,2-1 0,-1 1 0,1-1 0,0 1 0,0-1 0,0 0 0,1 0 0,0 0 0,0 0 0,1 0 0,4 5 0,15 15 0,1-1 0,46 35 0,-57-52 0,-1-1 0,1 0 0,0-1 0,1 0 0,-1-2 0,26 7 0,-2 0 0,-37-11 0,72 19 0,-66-17 0,1-1 0,-1 0 0,0-1 0,1 1 0,-1-2 0,1 1 0,-1 0 0,1-1 0,7-2 0,-12 2 0,0 0 0,0 0 0,0 0 0,0 0 0,0 0 0,-1 0 0,1-1 0,0 1 0,-1 0 0,1-1 0,-1 1 0,0-1 0,1 0 0,-1 1 0,0-1 0,0 0 0,0 0 0,0 0 0,0 0 0,-1 0 0,2-2 0,0-5 0,-1 0 0,0 0 0,1-17 0,1-12 0,12-22 0,-7 32 0,-1-1 0,-1 0 0,2-41 0,-3 6 0,16-77 0,4-51 0,-24 152 0,-2 28 0,1 0 0,1 1 0,0-1 0,0 1 0,1-1 0,1 1 0,0-1 0,0 1 0,10-20 0,-8 19 0,0 0 0,0 0 0,-1-1 0,-1 1 0,0-1 0,0 0 0,0-21 0,-5-98 0,0 57 0,2-343 0,-1 408 0,1-1 0,-1 1 0,-1 0 0,1-1 0,-2 1 0,0 0 0,0 0 0,-1 0 0,0 0 0,-6-10 0,7 15 0,-1 0 0,1 0 0,-1 0 0,0 1 0,0-1 0,0 1 0,-1 0 0,1 0 0,-1 1 0,0-1 0,0 1 0,0 0 0,-1 0 0,1 1 0,-1 0 0,1 0 0,-1 0 0,0 1 0,-7-2 0,-9 1 0,-1 1 0,1 1 0,0 0 0,-1 2 0,-40 8 0,47-6 0,0 0 0,1 1 0,-1 1 0,1 0 0,1 1 0,-1 1 0,1 0 0,-23 18 0,29-17 1,0 0 0,0 1 0,1 0 0,1 0-1,-1 0 1,2 1 0,-1 0 0,2 1 0,-1-1 0,-2 13-1,-14 32-1374,11-34-5452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22:23.1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242 137 24575,'-1'12'0,"0"0"0,0 0 0,-4 13 0,-3 15 0,-4 488 0,14-343 0,-2-154 0,1 60 0,-17 133 0,-3-67 0,-1 255 0,21-396 0,-1 28 0,-5 49 0,3-78 0,0 0 0,-2 0 0,0 0 0,0 0 0,-2-1 0,-13 27 0,-14 14 0,22-39 0,1 0 0,1 1 0,0 0 0,2 1 0,-12 35 0,11-3 0,2 0 0,3 0 0,1 1 0,7 54 0,-2 5 0,-3-71 0,16 397 0,-10-366 0,-3-24 0,16 77 0,-3-30 0,-13-65 0,2 0 0,1 0 0,14 39 0,-4-13 0,4 13 0,-18-62 0,0 0 0,0-1 0,1 0 0,-1 1 0,1-1 0,0 0 0,0 0 0,1 0 0,-1-1 0,8 7 0,-1-2 0,-1-1 0,0 2 0,0-1 0,0 2 0,-1-1 0,-1 1 0,0 0 0,0 0 0,-1 1 0,8 17 0,16 24 0,-19-36 0,-1 1 0,10 24 0,-18-36 0,0-1 0,1 1 0,-1-1 0,1 0 0,0 0 0,0 0 0,1 0 0,-1 0 0,1-1 0,0 1 0,0-1 0,0 0 0,0 0 0,0 0 0,1-1 0,-1 0 0,1 0 0,0 0 0,0 0 0,-1-1 0,10 2 0,8 0 0,0-1 0,-1 0 0,42-5 0,-21 2 0,50 1 0,82-3 0,-168 2 0,0 0 0,0 0 0,0-1 0,0 0 0,0 0 0,-1-1 0,1 0 0,-1 0 0,1 0 0,-1 0 0,0-1 0,0 0 0,0 0 0,-1 0 0,0-1 0,0 1 0,0-1 0,0 0 0,0-1 0,4-8 0,5-11 0,-2-1 0,0-1 0,9-35 0,-9 27 0,2-7 0,-1 0 0,-2-1 0,-3-1 0,-1 0 0,0-79 0,-8-474 0,0 555 0,-10-54 0,6 53 0,-1-51 0,6-1457 0,3 704 0,-2 838 0,1 0 0,-2-1 0,1 1 0,-2 0 0,1-1 0,-1 1 0,0 0 0,-1 0 0,0 0 0,-1 1 0,1-1 0,-2 1 0,1 0 0,-1 0 0,0 0 0,-8-7 0,-13-12 0,0-2 0,-2 1 0,-57-42 0,78 65 0,-1 1 0,0 0 0,-1 1 0,1-1 0,-1 2 0,1-1 0,-1 1 0,0 0 0,-17 0 0,-9 1 0,-44 4 0,17 0 0,57-3 0,0 0 0,-1 0 0,1 1 0,-1 0 0,1 0 0,0 0 0,0 0 0,0 1 0,0 0 0,0 0 0,0 0 0,0 1 0,0 0 0,1 0 0,-1 0 0,1 0 0,0 1 0,0-1 0,0 1 0,1 0 0,-1 0 0,1 1 0,0-1 0,0 1 0,1 0 0,-1-1 0,-2 10 0,-2-3 0,0-1 0,-1 0 0,0 0 0,0 0 0,-1-1 0,0 0 0,-17 12 0,-9 10 0,30-27-105,1 1 0,0 0 0,0 0 0,0 0 0,1 0 0,0 1 0,0-1 0,0 1 0,0 0 0,1 0 0,0 0 0,-2 11 0,1 4-6721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22:34.1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524 2 24575,'-109'-2'0,"-121"5"0,221-2 0,0 0 0,0 1 0,-1 0 0,1 0 0,1 1 0,-1 0 0,0 1 0,1 0 0,0 0 0,-1 1 0,-11 9 0,14-9 0,1 0 0,0 0 0,0 1 0,0 0 0,1-1 0,0 2 0,0-1 0,0 0 0,1 1 0,0 0 0,0-1 0,1 1 0,0 0 0,0 0 0,-1 8 0,-2 39 0,3 0 0,4 72 0,1-18 0,-3-103 0,0 0 0,1 0 0,-1 0 0,1 0 0,0 0 0,1-1 0,-1 1 0,1 0 0,0 0 0,0-1 0,0 1 0,1-1 0,-1 0 0,1 0 0,4 5 0,-2-4 0,1 0 0,-1 0 0,1-1 0,0 0 0,0 0 0,0 0 0,1-1 0,-1 0 0,1 0 0,7 2 0,29 9 0,0-3 0,1-1 0,0-1 0,80 3 0,-100-10 0,1 1 0,-1 1 0,44 13 0,-43-10 0,0-1 0,0-1 0,39 3 0,408-8 0,-213-2 0,2022 2 0,-2275 0 0,0 0 0,-1 0 0,1 0 0,0-1 0,0 0 0,0 0 0,-1-1 0,1 0 0,0 0 0,-1 0 0,0-1 0,10-5 0,-11 5 0,-1 0 0,0-1 0,0 1 0,0-1 0,0 1 0,-1-1 0,0 0 0,1 0 0,-1 0 0,-1 0 0,1 0 0,-1 0 0,1-1 0,-1 1 0,0 0 0,-1-1 0,1-7 0,2-47 0,-6-64 0,-1 15 0,5 98 0,-1 0 0,-1 0 0,0 0 0,0 0 0,-1 0 0,-4-13 0,5 20 0,0 0 0,-1 0 0,0 0 0,1 0 0,-1 1 0,0-1 0,0 1 0,-1-1 0,1 1 0,0 0 0,-1 0 0,1 0 0,-1 0 0,0 0 0,0 1 0,0-1 0,0 1 0,0 0 0,0 0 0,0 0 0,0 0 0,0 0 0,-7 0 0,-24-2 0,-1 2 0,-59 4 0,68 0 0,-1-2 0,0 0 0,1-2 0,-1-1 0,1-1 0,-29-7 0,19-1 0,0 3 0,-1 0 0,0 3 0,0 1 0,-56 1 0,58 2 0,-67-11 0,-16-1 0,105 12 0,-1-1 0,1 0 0,0-2 0,0 1 0,-20-9 0,17 6 0,0 0 0,-32-6 0,-29 6 0,48 4 0,-52-8 0,7-5 0,1 5 0,-87-3 0,-154 13 0,141 2 0,145-3 0,0-2 0,-28-6 0,25 3 0,-44-1 0,-479 5 81,269 4-1527,264-2-5380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22:45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50 24575,'0'667'0,"1"-654"0,0-1 0,1 0 0,1 1 0,0-1 0,1-1 0,9 23 0,-6-18 0,-1 1 0,-1-1 0,3 19 0,19 172 0,-24-188 0,1 0 0,1 0 0,10 25 0,1 4 0,-6-6 0,-6-22 0,2 0 0,11 30 0,-12-43 0,-1 0 0,1 0 0,0-1 0,0 1 0,1-1 0,0 0 0,0-1 0,0 0 0,0 0 0,1 0 0,0 0 0,0-1 0,1 0 0,-1-1 0,1 0 0,0 0 0,0 0 0,0-1 0,14 2 0,15 1 0,0-1 0,-1-2 0,41-3 0,-57 1 0,79 0 0,72-3 0,-167 3 0,1-1 0,-1 1 0,1-1 0,-1 0 0,1-1 0,-1 1 0,0-1 0,0 0 0,1 0 0,-1-1 0,0 1 0,-1-1 0,1 1 0,0-1 0,-1-1 0,0 1 0,0 0 0,0-1 0,0 1 0,0-1 0,-1 0 0,1 0 0,-1 0 0,0 0 0,0-1 0,-1 1 0,1 0 0,-1-1 0,1-6 0,2-14 0,-1 1 0,-2-1 0,0 0 0,-4-34 0,1 18 0,-1-778 42,5 451-1449,-2 346-5419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22:48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1330 24575,'2'-27'0,"1"0"0,1 0 0,1 0 0,1 0 0,2 1 0,12-29 0,4-16 0,-7 5 0,13-110 0,-19 102 0,-7 56 0,1 1 0,0 0 0,12-23 0,6-23 0,17-50 0,-27 81 0,-2 0 0,0-1 0,-3 0 0,0 0 0,4-50 0,-11 69 0,2 0 0,0 1 0,1 0 0,0-1 0,1 1 0,0 1 0,1-1 0,12-18 0,-8 14 0,-8 12 0,1 1 0,0 0 0,0 0 0,1 1 0,-1-1 0,1 1 0,0 0 0,0 0 0,0 0 0,0 0 0,0 0 0,1 1 0,-1 0 0,1 0 0,-1 0 0,1 1 0,0 0 0,0-1 0,0 2 0,5-2 0,13 0 0,1 1 0,-1 1 0,26 4 0,-6-2 0,-35-2 0,-1 1 0,1-1 0,-1 2 0,1-1 0,-1 1 0,10 3 0,-14-4 0,-1 0 0,1 0 0,-1 1 0,1-1 0,-1 1 0,0 0 0,0-1 0,0 1 0,0 0 0,0 0 0,0 1 0,0-1 0,-1 0 0,1 0 0,-1 1 0,0-1 0,0 1 0,1-1 0,-2 1 0,2 4 0,22 69 0,-15-51 0,-1 0 0,5 29 0,-7-18 0,2 9 0,4 86 0,-15 21 0,5 138 0,2-259 0,1-1 0,13 44 0,-11-46 0,0 1 0,-1 0 0,1 32 0,-7 15-1365,-1-55-5461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23:03.4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1457 58 24575,'-117'2'0,"-130"-5"0,236 1 0,-1 0 0,1-1 0,0 0 0,0-1 0,-14-7 0,12 6 0,0 0 0,1 0 0,-23-4 0,-19 4 0,0 2 0,-73 6 0,22-1 0,4-3 0,-110 3 0,199-1 0,0 0 0,0 0 0,0 2 0,0-1 0,0 2 0,0-1 0,1 2 0,0 0 0,-1 0 0,2 1 0,-16 10 0,-1 1 0,-8 7 0,15-6 0,16-15 0,1 0 0,-1 0 0,1 1 0,-1-1 0,1 1 0,0-1 0,0 1 0,1 0 0,-1 0 0,1 1 0,0-1 0,0 0 0,0 1 0,1-1 0,-1 1 0,1-1 0,-1 6 0,-2 51 0,5 101 0,2-52 0,-3-95 0,1 1 0,0 0 0,1-1 0,1 1 0,7 23 0,-7-31 0,0 1 0,1-1 0,0 0 0,1 0 0,-1-1 0,1 1 0,1-1 0,0 0 0,0 0 0,0-1 0,8 7 0,2 0 0,0 0 0,1-1 0,0-1 0,0-1 0,1 0 0,21 7 0,-16-8 0,0-2 0,0-1 0,1-1 0,0 0 0,0-2 0,29 0 0,-36-2 0,-1 1 0,0 1 0,0 0 0,0 1 0,18 8 0,-16-6 0,0-1 0,0 0 0,35 3 0,300-5 0,-176-6 0,-148 4 0,0-2 0,0-1 0,49-11 0,-4 0 0,-62 13 0,1-2 0,-1 0 0,1 0 0,-1-1 0,0 0 0,0-1 0,0-1 0,-1 0 0,1 0 0,-1-1 0,15-11 0,-11 4 0,0 1 0,15-18 0,-26 24 0,1 0 0,-1 1 0,-1-2 0,1 1 0,-1 0 0,0-1 0,0 1 0,-1-1 0,2-8 0,4-21 0,-1 0 0,-2 0 0,0-63 0,-6-239 0,1 335 0,0-1 0,0 0 0,0 1 0,-1-1 0,1 0 0,-1 1 0,0-1 0,0 0 0,0 1 0,0-1 0,-1 1 0,1 0 0,-1-1 0,-4-5 0,3 7 0,1 0 0,-1 0 0,0 0 0,0 0 0,0 0 0,0 1 0,0-1 0,0 1 0,-1 0 0,1 0 0,0 0 0,-1 0 0,1 1 0,-1-1 0,1 1 0,-5 0 0,-97 2-1365,82-1-5461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11:04:59.793"/>
    </inkml:context>
    <inkml:brush xml:id="br0">
      <inkml:brushProperty name="width" value="0.09071" units="cm"/>
      <inkml:brushProperty name="height" value="0.09071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21990 13735 8752,'10'12'3495,"-4"18"-4439,-5 22 1,-3 2 0,-1-8-1,3 5 1,0-1 0</inkml:trace>
  <inkml:trace contextRef="#ctx0" brushRef="#br1" timeOffset="32902">22420 14344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24:49.0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32 24575,'-16'801'0,"4"157"0,14-599 0,2-278 0,4 0 0,23 105 0,-25-153 0,9 78 0,-5 1 0,-6 141 0,-3-81 0,6-95 0,2 0 0,39 144 0,-15-79 0,28 125 0,-41-197 0,50 118 0,-51-139 0,-14-35 0,1 0 0,0 0 0,0 0 0,17 23 0,-19-29 0,1 1 0,-2-1 0,1 1 0,-1 0 0,0 0 0,-1 0 0,0 0 0,-1 0 0,0 1 0,0-1 0,-1 12 0,6 38 0,-3-42 0,0-1 0,2 0 0,0-1 0,0 1 0,15 26 0,-18-38 0,1 0 0,-1 0 0,1 0 0,1 0 0,-1 0 0,0 0 0,1-1 0,0 0 0,0 0 0,0 0 0,0 0 0,0 0 0,1-1 0,-1 0 0,1 0 0,0 0 0,-1 0 0,1-1 0,0 0 0,0 0 0,0 0 0,0-1 0,8 1 0,-7-2 0,1 0 0,0 0 0,-1-1 0,0 0 0,1 0 0,-1 0 0,0-1 0,0 0 0,0 0 0,0-1 0,-1 0 0,1 1 0,-1-2 0,0 1 0,0-1 0,-1 0 0,8-8 0,1-5 0,0-1 0,-1 0 0,19-40 0,-1-17 0,-3-1 0,30-143 0,-39 142 0,-8 18 0,-2 1 0,-3-1 0,-5-114 0,1-2 0,11 61 0,-5 72 0,-1-49 0,-4 28 0,11-71 0,-7 47 0,-6 66 0,1 0 0,1 0 0,1 1 0,11-40 0,50-162 0,-47 161 0,12-96 0,-9-20 0,-10 69 0,-8-171 0,-4 133 0,1 56 0,2-105 0,3 160 0,1 1 0,12-40 0,-8 38 0,7-67 0,-13-238 0,-6 172 0,4 82 0,-3-98 0,1 180 0,0 0 0,0 0 0,-1 1 0,0-1 0,0 0 0,-1 1 0,1 0 0,-1 0 0,0-1 0,0 2 0,-1-1 0,-6-7 0,-7-6 0,-35-27 0,7 6 0,18 12 0,-1 2 0,-1 1 0,-42-27 0,58 43 0,-1 0 0,0 1 0,0 1 0,-1 0 0,0 1 0,0 0 0,0 1 0,0 1 0,-1 1 0,-27-2 0,-447 9 0,479-5 0,1 1 0,-1 0 0,1 1 0,0 0 0,-1 1 0,1 0 0,0 0 0,-9 6 0,-8 4 0,-36 26 0,35-21 0,25-16-170,0 0-1,-1 1 0,1 0 1,0-1-1,0 1 0,1 0 1,-4 4-1,-2 7-6655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24:54.8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4051 83 24575,'-3916'0'0,"3912"0"0,0 0 0,0 0 0,0 1 0,0-1 0,0 1 0,0 0 0,0 0 0,0 0 0,1 1 0,-1-1 0,0 1 0,1 0 0,0 0 0,-1 0 0,-5 5 0,3 0 0,0 0 0,0 0 0,1 1 0,0-1 0,1 1 0,-5 10 0,3-3 0,1 1 0,1 0 0,0 0 0,1 0 0,0 1 0,2-1 0,0 0 0,1 1 0,0 0 0,2-1 0,0 0 0,0 1 0,9 25 0,-5-26 0,2 0 0,0-1 0,0 0 0,15 19 0,3 4 0,-19-28 0,0-1 0,0 0 0,1-1 0,1 0 0,9 7 0,26 28 0,-38-34 0,2-1 0,-1 1 0,1-1 0,0 0 0,1-1 0,0 0 0,0-1 0,0 1 0,1-2 0,0 1 0,0-2 0,12 5 0,12 2 0,1-2 0,49 6 0,-73-12 0,1 0 0,-1 1 0,0 0 0,0 0 0,-1 1 0,19 11 0,28 13 0,144 32 0,-107-34 0,-61-19 0,1-1 0,-1-1 0,54 1 0,106-8 0,-76-2 0,14 1 0,193 4 0,-290 2 0,0 1 0,38 10 0,-35-6 0,57 6 0,322-10 0,-229-7 0,845 2 0,-952-3 0,82-15 0,-137 13 0,0-1 0,0-1 0,47-21 0,-1 0 0,-11 4 0,-45 17 0,0 0 0,1 2 0,0-1 0,31-4 0,-37 9 0,0-1 0,0 0 0,0-1 0,-1 1 0,0-2 0,1 1 0,-1-2 0,0 1 0,10-7 0,-14 7 0,-1 0 0,0 1 0,1-1 0,-1-1 0,-1 1 0,1 0 0,0-1 0,-1 0 0,0 0 0,0 0 0,-1 0 0,1 0 0,-1-1 0,-1 1 0,1-1 0,0 1 0,0-8 0,1-27 0,-1-1 0,-5-54 0,-1 5 0,5 46 0,-1 8 0,-4-46 0,3 70 0,-1 0 0,-1 0 0,0 0 0,-1 1 0,0-1 0,0 1 0,-12-19 0,8 16 0,-4-5 0,0-1 0,2 0 0,-9-23 0,17 39 0,0 0 0,0-1 0,0 1 0,-1 0 0,0 0 0,1 0 0,-1 1 0,-1-1 0,1 1 0,0-1 0,-1 1 0,0 0 0,0 1 0,0-1 0,0 1 0,0-1 0,0 1 0,0 0 0,-1 1 0,1-1 0,-1 1 0,0 0 0,-5-1 0,-12-1 0,0 1 0,-1 1 0,-38 3 0,21 0 0,-510 0-1365,528-2-5461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26:04.9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1455 1 24575,'-772'0'0,"755"0"0,-1 2 0,1 0 0,0 1 0,0 0 0,-29 11 0,-77 40 0,35-13 0,68-31 0,0 1 0,1 1 0,0 1 0,-23 21 0,6-6 0,12-10 0,16-13 0,0 0 0,0 1 0,1 0 0,-1 0 0,2 1 0,-1 0 0,1 0 0,0 1 0,-5 8 0,-23 36 0,28-46 0,1 0 0,0 1 0,1 0 0,0 0 0,0 1 0,0-1 0,1 1 0,0 0 0,0 0 0,1 0 0,-2 10 0,0 56 0,6 80 0,0-40 0,-2 556 0,1-659 0,1-1 0,0 1 0,0 0 0,1-1 0,0 1 0,1-1 0,7 15 0,10 30 0,-16-38 0,1 0 0,1 0 0,0-1 0,1 1 0,1-2 0,0 1 0,1-1 0,16 18 0,-17-24 0,-1 0 0,2-1 0,-1 1 0,1-2 0,1 1 0,-1-2 0,1 1 0,0-1 0,1-1 0,-1 0 0,1-1 0,20 5 0,35 3 0,2-2 0,72-1 0,142-9 0,-112-3 0,690 3-1365,-829 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26:09.0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718 0 24575,'1148'0'0,"-1096"3"0,-1 2 0,0 2 0,75 21 0,-109-22 0,-1 0 0,0 0 0,0 2 0,17 11 0,26 11 0,-43-22 0,0 0 0,-1 0 0,1 2 0,-2 0 0,27 23 0,-35-27 0,0 0 0,-1 0 0,1 0 0,-1 1 0,-1-1 0,1 1 0,-1 0 0,-1 1 0,1-1 0,-1 1 0,-1 0 0,1-1 0,-1 1 0,-1 0 0,2 10 0,-2 266 0,-3-133 0,2 627 0,-1-771 0,1 0 0,-1 1 0,0-1 0,-1 0 0,0 0 0,0 0 0,0 0 0,-1 0 0,0-1 0,-1 1 0,1-1 0,-1 0 0,0 0 0,-1 0 0,1 0 0,-1-1 0,0 0 0,-11 8 0,3-2 0,-1-2 0,-1 0 0,0-1 0,0 0 0,0-1 0,-1-1 0,-17 5 0,15-5 0,0 2 0,0 0 0,0 1 0,1 1 0,-31 24 0,27-19 0,15-12 0,0 1 0,0-2 0,-1 1 0,1-1 0,0 0 0,-1 0 0,1-1 0,-1 1 0,0-2 0,-9 1 0,8 0 0,0 0 0,0 0 0,0 0 0,0 1 0,0 0 0,-12 5 0,4 1 0,-1-2 0,0 0 0,0-1 0,0-1 0,-1 0 0,-31 1 0,-112-5 0,73-3 0,-1456 3-1365,1516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26:13.4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1427 55 24575,'-5'-1'0,"0"0"0,0 0 0,0 0 0,0 0 0,0-1 0,0 0 0,-6-3 0,-20-7 0,-15 2 0,0 3 0,-72-4 0,-99 10 0,127 2 0,-479 1 0,559-2 0,-1 1 0,1 0 0,0 0 0,-1 1 0,1 0 0,0 1 0,0 0 0,0 0 0,0 1 0,1 1 0,-17 9 0,20-9 0,0 0 0,0 0 0,0 0 0,0 1 0,1 0 0,0 0 0,0 0 0,1 1 0,0 0 0,0-1 0,1 2 0,-1-1 0,1 0 0,1 0 0,0 1 0,-2 9 0,-2 5 0,-11 33 0,10-39 0,2 0 0,0 0 0,1 0 0,-2 25 0,5 146 0,2-88 0,0-82 0,0 0 0,1-1 0,0 1 0,2 0 0,0-1 0,1 1 0,7 17 0,-7-24 0,-1 0 0,2 0 0,-1-1 0,1 0 0,0 0 0,1 0 0,0-1 0,1 0 0,0 0 0,0-1 0,0 0 0,12 7 0,1-1 0,2 0 0,0-2 0,0 0 0,1-2 0,0-1 0,1-1 0,0 0 0,49 4 0,105-10 0,-5-1 0,-152 3 0,0 1 0,0 1 0,29 10 0,-31-8 0,1-1 0,1-1 0,-1-1 0,23 1 0,305-4 0,-155-4 0,-187 3 0,1 0 0,-1-1 0,1-1 0,-1 1 0,0-1 0,0 0 0,0-1 0,0 1 0,0-1 0,-1-1 0,1 1 0,-1-1 0,0-1 0,0 1 0,0-1 0,-1 0 0,1 0 0,7-11 0,-2 2 0,-2 0 0,1-1 0,-2 0 0,0-1 0,-1 0 0,-1 0 0,5-18 0,13-22 0,-19 47 0,0-1 0,-1 1 0,0-1 0,-1 0 0,5-18 0,-5-12 0,0 0 0,-3 0 0,-5-47 0,-1 44 0,-18-69 0,20 97 0,-1 0 0,-1 1 0,0-1 0,-1 2 0,0-1 0,-1 1 0,0 0 0,-2 0 0,1 1 0,-1 0 0,-1 1 0,0 0 0,-1 1 0,-23-16 0,2 3-1365,21 13-5461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26:16.8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1247 83 24575,'-139'1'0,"-158"-3"0,258-2 0,0-1 0,-40-12 0,39 8 0,-72-8 0,-97 16 0,108 2 0,95-1 0,0 0 0,0 1 0,0 0 0,0 0 0,0 0 0,0 1 0,1-1 0,-1 1 0,0 1 0,1-1 0,-9 6 0,4 0 0,1-1 0,0 1 0,0 1 0,-14 17 0,17-19 0,1-1 0,-1 2 0,1-1 0,1 1 0,-1-1 0,1 1 0,1 1 0,0-1 0,0 0 0,0 1 0,1-1 0,0 1 0,1 0 0,0 0 0,0 11 0,2 192 0,1-71 0,-2-138 0,0 1 0,0-1 0,0 1 0,0 0 0,1-1 0,0 1 0,-1-1 0,1 0 0,1 1 0,-1-1 0,0 0 0,1 1 0,0-1 0,0 0 0,0 0 0,2 3 0,2-1 0,0 0 0,0-1 0,1 1 0,0-1 0,-1-1 0,13 5 0,4 1 0,0-2 0,1 0 0,0-2 0,0-1 0,1 0 0,25-1 0,52 9 0,80 13 0,-112-19 0,-50-5 0,0 1 0,0 0 0,0 2 0,21 6 0,-9-1 0,1 0 0,0-3 0,67 6 0,104-11 0,-107-3 0,-87 3 0,-1-2 0,1 1 0,0-1 0,-1-1 0,1 0 0,16-5 0,-22 5 0,-1 1 0,0-1 0,-1 1 0,1-1 0,0 0 0,0 0 0,-1 0 0,1-1 0,-1 1 0,1 0 0,-1-1 0,0 0 0,0 1 0,0-1 0,-1 0 0,1 0 0,-1 0 0,0 0 0,1-1 0,-1 1 0,0 0 0,0-7 0,9-131 0,-8 126 0,1-1 0,0 1 0,1 0 0,11-25 0,-12 33 0,0 1 0,1 0 0,-1 0 0,1 0 0,1 1 0,-1-1 0,1 1 0,0 0 0,0 0 0,1 1 0,-1 0 0,1 0 0,7-4 0,-6 5 0,0-1 0,0 0 0,-1-1 0,1 0 0,-1 1 0,6-8 0,-10 9 0,1 0 0,-1-1 0,0 0 0,0 1 0,0-1 0,0 0 0,-1 0 0,1 0 0,-1 0 0,0 0 0,0 0 0,-1-1 0,1-4 0,1-9 0,-1 0 0,-1-1 0,0 1 0,-2 0 0,-3-20 0,4 32 0,-1 1 0,1 0 0,-1-1 0,0 1 0,-1 0 0,1 0 0,-1 0 0,0 1 0,0-1 0,-1 1 0,1-1 0,-1 1 0,0 0 0,0 1 0,0-1 0,-1 1 0,1-1 0,-1 1 0,0 1 0,-9-5 0,-48-17 0,29 13 0,-41-22 0,60 25-170,-1 1-1,0 0 0,1 1 1,-2 1-1,1 0 0,-1 1 1,-22-3-1,16 6-6655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28:07.2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2130 25 24575,'-1770'0'0,"1761"0"0,0 0 0,1 1 0,-1 0 0,0 1 0,0-1 0,1 2 0,-1-1 0,1 1 0,0 0 0,0 1 0,0 0 0,0 0 0,1 1 0,-1 0 0,1 0 0,0 1 0,1 0 0,-1 0 0,1 0 0,1 1 0,-1 0 0,-8 14 0,2-2 0,-9 12 0,1 1 0,-30 69 0,27-45 0,14-38 0,1 1 0,1 1 0,1-1 0,0 1 0,1 0 0,2 0 0,-3 27 0,5-1 0,1 85 0,1-113 0,1 1 0,1-1 0,1-1 0,0 1 0,7 17 0,-6-24 0,1 0 0,0 0 0,1-1 0,0 0 0,1-1 0,0 1 0,0-1 0,1-1 0,13 11 0,-3-5 0,0 0 0,0-1 0,2-1 0,21 9 0,-17-12 0,1 0 0,46 8 0,22 7 0,-28-6 0,0-3 0,101 11 0,46-11 0,219-13 0,-199-5 0,1095 3 0,-1034-13 0,25 0 0,-311 12 0,0 0 0,0 0 0,0-1 0,-1 0 0,1 0 0,0 0 0,-1-1 0,0-1 0,8-3 0,-6 2 0,1 1 0,0-1 0,0 2 0,15-4 0,-1 1 0,0-1 0,28-11 0,0-1 0,-42 15 0,0 0 0,-1-1 0,0 0 0,0 0 0,13-12 0,-14 10 0,1 1 0,1 0 0,-1 0 0,20-8 0,-24 12 0,0 0 0,-1 0 0,1 0 0,-1-1 0,1 0 0,-1 0 0,0 0 0,0 0 0,0-1 0,-1 1 0,1-1 0,-1 0 0,0 0 0,0 0 0,4-8 0,0-3 0,-1 0 0,-1 0 0,6-26 0,9-25 0,-12 42 0,0-1 0,-2 1 0,-1-1 0,-1 0 0,2-43 0,-5 50 0,10-67 0,-5 49 0,1-51 0,-7 76 0,0 0 0,-1 0 0,0 1 0,-1-1 0,0 0 0,-1 1 0,-4-12 0,5 17 0,-1-1 0,0 1 0,0 0 0,0 0 0,-1 0 0,1 0 0,-1 0 0,0 1 0,-1 0 0,1 0 0,-1 0 0,0 0 0,0 1 0,-8-5 0,-4 1 0,1 0 0,-1 1 0,-1 1 0,1 0 0,-1 2 0,1 0 0,-22-1 0,-132 4 0,82 3 0,-37-2 0,-213-3 0,295-2 0,-76-17 0,74 11 0,-65-5 0,48 13 0,40 2 0,1 0 0,0-2 0,0 0 0,-27-8 0,5-1 0,-1 2 0,0 2 0,0 1 0,-85 2 0,105 3-13,1-1 0,-36-8 1,20 3-1315,17 4-5499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28:21.0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0 24575,'0'1209'0,"-14"-1045"0,1-3 0,12 1229 0,3-625 0,1-718 0,1 0 0,15 64 0,6 47 0,-24-144 0,1-1 0,0 1 0,1 0 0,5 17 0,-5-24 0,-1-1 0,2 0 0,-1 1 0,1-1 0,0 0 0,0-1 0,0 1 0,1-1 0,0 0 0,8 7 0,29 29 0,-33-31 0,0-1 0,1 0 0,0 0 0,0-1 0,1 0 0,15 8 0,-23-15 0,1 0 0,0 0 0,0 0 0,0-1 0,0 1 0,0-1 0,0 0 0,0 0 0,0 0 0,-1-1 0,1 1 0,0-1 0,0 0 0,0 0 0,0 0 0,-1-1 0,1 0 0,-1 1 0,1-1 0,3-3 0,9-5 0,1-2 0,24-23 0,-29 24 0,-2 2 0,0 0 0,0-1 0,14-19 0,-20 24 0,-1 0 0,0-1 0,0 0 0,-1 0 0,0 0 0,0 0 0,0 0 0,-1 0 0,1 0 0,-1-9 0,1-6 0,-2 13 0,0 0 0,1 0 0,0 0 0,0 0 0,1 1 0,0-1 0,0 0 0,1 1 0,0-1 0,7-11 0,-5 9 0,0-1 0,0-1 0,-1 1 0,-1 0 0,0-1 0,0 0 0,1-19 0,-3 19 0,1 0 0,0 0 0,0 0 0,2 0 0,-1 1 0,2-1 0,9-19 0,3 2 0,-12 20 0,-1 1 0,1 0 0,0 0 0,1 1 0,-1 0 0,1 0 0,1 0 0,7-6 0,-9 9 0,0-1 0,0 1 0,0-1 0,-1 0 0,0 0 0,0 0 0,0 0 0,-1-1 0,0 1 0,0-1 0,0 0 0,-1 0 0,0 0 0,3-11 0,-1-7 0,-1 1 0,0-43 0,-2 40 0,5-36 0,11-21 0,-7 37 0,-2 1 0,3-61 0,-10-399 0,-3 229 0,2-148 0,1 397 0,1 1 0,7-29 0,4-36 0,-13-150 0,1-28 0,1 252 0,2-1 0,-1 1 0,13-31 0,-10 29 0,0-1 0,6-34 0,-6-36 0,-6-126 0,-3 77 0,5 82 0,-1 34 0,0 0 0,-2 0 0,0 0 0,-6-28 0,3 37 0,-1 1 0,0 0 0,-1 0 0,-1 0 0,0 1 0,-1 0 0,-13-16 0,-2-4 0,-42-54 0,62 81 0,-1 1 0,1 0 0,-1 0 0,0 0 0,0 0 0,-1 1 0,1-1 0,-1 1 0,0 0 0,0 1 0,0-1 0,0 1 0,0 0 0,0 0 0,-1 0 0,1 1 0,0 0 0,-1 0 0,-10 0 0,-35-1 0,-79 6 0,115-1 0,1 0 0,1 0 0,-1 1 0,0 1 0,1 0 0,0 1 0,0 0 0,1 1 0,0 1 0,0 0 0,0 0 0,1 1 0,1 1 0,-1 0 0,1 0 0,-12 18 0,15-20 16,0 1 0,0-2-1,0 1 1,-1-1 0,-16 12-1,16-14-161,1 0 1,0 1-1,0 0 0,0 0 0,1 1 0,0 0 0,1 0 0,-1 0 0,-4 9 0,2 3-6680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28:34.6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470 210 24575,'-6'1'0,"-1"-1"0,0 1 0,1 1 0,-1-1 0,1 1 0,0 0 0,0 1 0,0-1 0,0 1 0,0 1 0,0-1 0,-8 7 0,0 2 0,0 0 0,1 1 0,-15 18 0,22-23 0,1 0 0,0 0 0,1 1 0,0-1 0,-5 15 0,5-12 0,0-1 0,-1 0 0,-10 16 0,4-7 0,1 1 0,0 0 0,1 0 0,2 1 0,-8 29 0,1-4 0,2-4 0,3-14 0,-13 33 0,13-39 0,-9 41 0,14-45 0,-1-1 0,-1 0 0,0-1 0,-12 24 0,8-21 0,1-1 0,1 1 0,1 1 0,1-1 0,0 1 0,2 0 0,-5 37 0,4 150 0,6-162 0,-1 19 0,-2-33 0,2 0 0,1 1 0,2-1 0,1-1 0,1 1 0,10 34 0,-11-53 0,0 1 0,1-1 0,1 0 0,0 0 0,0 0 0,1-1 0,0 0 0,1-1 0,18 19 0,6 4 0,-24-24 0,1 1 0,0-2 0,0 1 0,0-1 0,1-1 0,0 1 0,1-2 0,0 1 0,0-2 0,17 7 0,13-2 0,0-2 0,0-1 0,1-3 0,56-1 0,805-4 0,-897 1 0,0 0 0,0-1 0,0 0 0,0 0 0,0-1 0,-1 0 0,1 0 0,0 0 0,-1 0 0,0-1 0,1 0 0,-1 0 0,0-1 0,-1 1 0,1-1 0,-1 0 0,1 0 0,-1-1 0,-1 1 0,1-1 0,0 0 0,2-5 0,7-14 0,-1 1 0,-1-2 0,13-45 0,-6 17 0,-8 27 0,-3-1 0,0-1 0,-1 1 0,-2-1 0,1-29 0,-6-145 0,-1 83 0,2 101 0,-1-37 0,3 1 0,12-78 0,-8 80 0,-5 42 0,-1 0 0,1 0 0,1 0 0,0 0 0,1 0 0,-1 0 0,7-14 0,-2 10 0,0-2 0,-2 1 0,0-1 0,0 0 0,-2 0 0,0 0 0,1-23 0,-4-119 0,-3 71 0,3 49 0,1 18 0,-1 1 0,-1-1 0,0 0 0,-6-22 0,6 36 0,-1 0 0,-1 0 0,1 0 0,-1 0 0,0 0 0,0 0 0,0 1 0,-1-1 0,0 1 0,0 0 0,-1 0 0,1 1 0,-1-1 0,0 1 0,0 0 0,-10-6 0,-20-11 0,-2 1 0,0 2 0,0 1 0,-53-15 0,23 7 0,54 19 0,-1 0 0,0 1 0,0 1 0,0 0 0,-17-2 0,-257 3 0,147 5 0,70-3 0,-77 2 0,127 1 0,0 0 0,0 1 0,1 2 0,-39 12 0,50-13 0,0 1 0,0-1 0,1 2 0,0-1 0,0 1 0,1 1 0,-1-1 0,1 1 0,1 1 0,-1-1 0,-5 10 0,-5 8 0,2 1 0,-17 36 0,21-35-49,8-19-139,0 0 0,-1-1 0,0 0 0,0 1 0,0-1 0,-8 8 0,2-3-6638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28:45.0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1192 59 24575,'-1038'0'0,"1033"0"0,0 0 0,1 1 0,-1-1 0,0 1 0,0 0 0,0 0 0,0 1 0,1-1 0,-1 1 0,1 0 0,-1 0 0,1 1 0,0-1 0,0 1 0,0 0 0,-6 5 0,5-2 0,1-1 0,-1 1 0,1 0 0,0 1 0,1-1 0,0 0 0,0 1 0,0 0 0,0 0 0,-2 12 0,-7 51 0,3 0 0,3 0 0,4 110 0,3-138 0,-2-37 0,1-1 0,1 0 0,-1 0 0,1 0 0,-1 1 0,1-1 0,0 0 0,1 0 0,-1 0 0,1-1 0,0 1 0,0 0 0,4 6 0,-1-5 0,-1 0 0,1-1 0,0 0 0,1 0 0,-1 0 0,1-1 0,0 1 0,7 2 0,169 73 0,-170-74 0,5 4 0,0-2 0,1 0 0,0-1 0,0 0 0,1-2 0,-1 0 0,32 2 0,431-7 0,-184-1 0,-165 4 0,149-5 0,-278 3 0,1 0 0,-1 0 0,0-1 0,0 0 0,0 1 0,1-1 0,-1 0 0,0 0 0,0-1 0,0 1 0,-1-1 0,1 1 0,0-1 0,0 0 0,-1 0 0,0 0 0,5-5 0,-3 1 0,-1 0 0,1 0 0,-1-1 0,0 0 0,-1 0 0,3-8 0,2-4 0,7-18 0,-9 25 0,0-1 0,0 1 0,-2-1 0,1 0 0,1-23 0,-3 16 0,0-12 0,10-55 0,-6 51 0,-2 0 0,-1-1 0,-2 0 0,-6-65 0,4 97 0,0-1 0,0 1 0,-1 0 0,1 0 0,-1 0 0,0 0 0,0 0 0,-1 0 0,0 1 0,0-1 0,0 1 0,0-1 0,-1 1 0,1 0 0,-1 1 0,0-1 0,0 1 0,-1-1 0,1 1 0,-1 0 0,1 1 0,-11-5 0,7 3 0,0 0 0,0-1 0,1-1 0,-1 1 0,1-1 0,-10-10 0,11 9 0,0 1 0,-1 0 0,0 0 0,0 1 0,-1 0 0,0 0 0,-8-3 0,3 4 0,0 0 0,0 1 0,0 0 0,0 1 0,-21 0 0,-70 4 0,42 1 0,-84-2-1365,119-1-5461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6T01:42:43.5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1794 31 24575,'-282'-1'0,"-304"3"0,530 1 0,0 2 0,0 3 0,0 2 0,2 2 0,-70 26 0,90-26 0,-28 9 0,-118 59 0,162-70 0,1 0 0,0 2 0,0 0 0,1 1 0,1 1 0,0 0 0,0 1 0,2 1 0,0 0 0,-18 29 0,21-27 0,2 1 0,-1 0 0,2 0 0,1 0 0,0 1 0,1 0 0,1 0 0,2 1 0,-1-1 0,2 41 0,2 169 0,4 141 0,2-287 0,5 0 0,24 90 0,1 6 0,-16-78 0,56 153 0,-50-173 0,-20-56 0,-2 1 0,5 48 0,1 6 0,-2-35 0,1 0 0,3 0 0,2-1 0,23 50 0,-34-87 0,1-1 0,-1 0 0,1-1 0,0 1 0,0-1 0,1 0 0,0 0 0,0-1 0,1 0 0,-1 0 0,14 7 0,2-1 0,1 0 0,37 10 0,-7-3 0,75 31 0,137 32 0,194 27 0,-393-91 0,305 69 0,-286-71 0,1-4 0,122 1 0,690-15 0,-885 3 0,-1 0 0,0-1 0,0-1 0,0 0 0,0 0 0,14-6 0,-21 7 0,0-2 0,0 1 0,-1 0 0,1-1 0,-1 0 0,1 0 0,-1 0 0,0-1 0,0 0 0,-1 1 0,1-1 0,-1 0 0,0-1 0,0 1 0,0-1 0,4-8 0,5-14 0,-2 0 0,0-1 0,-2 0 0,-1-1 0,-1 1 0,2-34 0,-2 14 0,2-1 0,26-80 0,-28 107 0,22-61 0,-18 54 0,0-1 0,10-55 0,-10-25 0,-9-186 0,-4 158 0,4-125 0,-3-179 0,-1 404 0,-2 0 0,-17-70 0,-34-73 0,31 105 0,-4 1 0,-3 1 0,-74-123 0,96 179 0,1 2 0,-1 0 0,-1 1 0,0 0 0,-1 1 0,-1 0 0,0 1 0,0 1 0,-1 0 0,-1 1 0,0 0 0,-1 1 0,0 1 0,0 0 0,-1 1 0,0 1 0,0 1 0,-1 0 0,0 1 0,0 1 0,0 1 0,-33-2 0,-367 3 0,198 5 0,162-1 0,36 0 0,0-1 0,-1-2 0,1 0 0,-42-7 0,60 6 0,0 0 0,0 0 0,1 0 0,-1 0 0,0 0 0,1-1 0,-1 0 0,1 0 0,0 0 0,0 0 0,0 0 0,0 0 0,1-1 0,0 0 0,-1 1 0,1-1 0,0 0 0,1 0 0,-1 0 0,-1-8 0,1 8 0,1-1 0,-1 1 0,1 0 0,-1 0 0,0-1 0,-1 1 0,1 1 0,-1-1 0,0 0 0,0 0 0,0 1 0,0 0 0,0 0 0,-1 0 0,0 0 0,1 0 0,-1 1 0,-8-5 0,-4 4-58,-1 0 0,1 0 1,0 2-1,-1 0 0,-32 2 0,23 0-960,-3 0-5808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28:49.8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497 58 24575,'-101'-2'0,"-109"4"0,202-1 0,1 1 0,-1-1 0,0 1 0,1 1 0,0-1 0,-1 1 0,1 0 0,0 1 0,0 0 0,1 0 0,-1 1 0,1-1 0,0 1 0,0 0 0,1 1 0,-1 0 0,1 0 0,1 0 0,-1 0 0,-4 9 0,2-2 0,0 0 0,1 0 0,1 0 0,0 1 0,1-1 0,0 1 0,1 0 0,1 0 0,0 1 0,1 16 0,5 462 0,-5-488 0,2 0 0,-1-1 0,0 1 0,1 0 0,0-1 0,0 1 0,0-1 0,1 1 0,-1-1 0,1 1 0,0-1 0,1 0 0,-1 0 0,1 0 0,3 4 0,-1-3 0,0 0 0,1 0 0,0-1 0,0 0 0,0 0 0,0-1 0,0 0 0,1 0 0,9 3 0,19 5 0,1-2 0,0-2 0,0-1 0,58 1 0,-69-4 0,-1 1 0,39 12 0,-37-9 0,0 0 0,28 2 0,324-4 0,-206-8 0,253 3 0,-416 1 0,-1-2 0,1 1 0,-1-1 0,1 0 0,14-5 0,-21 5 0,1 0 0,-1 0 0,0 0 0,1 0 0,-1 0 0,0-1 0,0 1 0,1-1 0,-1 0 0,-1 0 0,1 0 0,0 0 0,0 0 0,-1 0 0,1 0 0,-1 0 0,1-1 0,-1 1 0,0-1 0,0 1 0,0-1 0,0-3 0,3-23 0,-1-1 0,-2 1 0,0 0 0,-5-33 0,0-18 0,6-75 0,-5-119 0,2 267 0,0-1 0,-1 0 0,0 0 0,0 1 0,-1-1 0,0 1 0,-1 0 0,1 0 0,-1 0 0,0 0 0,-1 0 0,-10-10 0,-4-3 0,-1 1 0,-29-22 0,47 40 0,-13-8 0,0 1 0,0 0 0,-1 1 0,0 1 0,0 1 0,0 0 0,-28-4 0,11 1 0,-22-1 0,0 2 0,0 3 0,-1 1 0,-62 7 0,3-2 0,-298-2-1365,391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6T01:42:47.0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676 0 24575,'-1'7'0,"-1"0"0,0 0 0,-1 0 0,1-1 0,-1 0 0,-1 1 0,1-1 0,-1 0 0,-9 11 0,1 1 0,-5 5 0,-27 31 0,-6 9 0,15-13 0,-84 117 0,106-151 0,0 0 0,-1-1 0,-1-1 0,-20 17 0,22-20 0,1 0 0,0 1 0,1 0 0,0 1 0,1 0 0,1 1 0,0 0 0,1 0 0,0 1 0,1 0 0,-9 29 0,4-3 0,2 0 0,2 0 0,-4 62 0,-13 62 0,2-27 0,-2 1 0,14-87 0,-7 96 0,17 221 0,3-179 0,2-102 0,26 143 0,-12-113 0,-15-105 0,0 0 0,1 0 0,1 0 0,6 14 0,8 20 0,-2 17 0,-11-37 0,1-2 0,13 29 0,-17-46 0,0-1 0,1 0 0,0 0 0,1 0 0,0 0 0,0-1 0,0 0 0,1 0 0,0 0 0,0-1 0,9 7 0,-3-4 0,-3-2 0,0 0 0,1 0 0,-1 0 0,1-2 0,0 1 0,1-1 0,19 5 0,72 10 0,239 51 0,202 37 0,-445-90 0,-3-4 0,133 3 0,100-18 0,-108-1 0,-131 3 0,214-4 0,-225-1 0,142-27 0,-148 19 0,-46 9 0,0-1 0,0-1 0,0-1 0,-1-1 0,30-14 0,-45 17 0,-1 0 0,0-1 0,0 0 0,-1-1 0,1 0 0,-1 0 0,-1-1 0,11-13 0,-13 14 0,-1 0 0,0 0 0,-1-1 0,1 0 0,-2 1 0,1-1 0,-1 0 0,0 0 0,0 0 0,-1-1 0,0-12 0,-1-284 0,-2 125 0,2-615 0,1 774 0,1 0 0,2-1 0,0 1 0,10-30 0,-6 25 0,-2-1 0,4-27 0,-6 15 0,-3-1 0,-1 1 0,-2-1 0,-1 1 0,-2 0 0,-12-41 0,-5-23 0,12 54 0,-1 1 0,-2 0 0,-39-89 0,30 93 0,-1-5 0,-1 1 0,-3 2 0,-57-76 0,60 95 0,0 1 0,-2 1 0,0 1 0,-2 2 0,0 0 0,-2 2 0,0 2 0,-1 0 0,-1 2 0,-1 2 0,0 1 0,0 1 0,-2 2 0,1 1 0,-1 2 0,-54-5 0,-38 9 0,-104-9 0,85-7 0,-225 1 0,336 17 0,-60-11 0,-18 0 0,-275 11 85,185 3-1535,181-2-5376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6T01:42:50.9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7651 418 24575,'-5'-3'0,"-1"0"0,1 0 0,-1 1 0,0 0 0,0 0 0,0 0 0,0 1 0,0-1 0,0 1 0,0 1 0,0-1 0,-7 1 0,1-1 0,-134-3 0,95 4 0,0-2 0,-55-9 0,-275-42 0,274 41 0,-109-9 0,-81-11 0,158 18 0,0 5 0,-143 9 0,-50 0 0,287-5 0,-65-13 0,-13-3 0,-48 11 0,-42-5 0,-363-22 0,267 25 0,5 0 0,220 7 0,-92-15 0,-28-3 0,-407 18 0,332 7 0,91-2 0,-201-26 0,-18-4 0,-1 31 0,153 1 0,190-3 0,26 0 0,0 1 0,-57 8 0,90-7 0,0 0 0,-1 1 0,1-1 0,0 1 0,0 1 0,0-1 0,0 1 0,1 0 0,-1 1 0,1-1 0,0 1 0,0 0 0,0 0 0,0 1 0,1 0 0,0-1 0,-6 10 0,1 1 0,1 1 0,1 0 0,0 0 0,2 1 0,-5 18 0,-14 41 0,14-50 0,2 0 0,1 1 0,1 0 0,-4 43 0,7-25 0,2-1 0,2 0 0,2 0 0,2 0 0,2 0 0,17 59 0,-11-60 0,-6-20 0,0 0 0,1-1 0,2 0 0,21 39 0,-11-31 0,0 2 0,47 55 0,-59-78 0,0-1 0,1 0 0,1 0 0,-1-1 0,1 0 0,0 0 0,1-1 0,-1-1 0,1 0 0,14 5 0,328 85 0,-290-84 0,123 6 0,68-17 0,-141-1 0,43-2 0,238 9 0,-241 15 0,49 4 0,210 1 0,-137 0 0,-150-12 0,130-1 0,-136-13 0,194 25 0,-164-6 0,92 16 0,-143-22 0,112 0 0,8 1 0,442 25 0,6-39 0,-266-3 0,1030 3 0,-1383-1 0,0-2 0,82-15 0,-107 13 0,0 0 0,0-2 0,0 0 0,-1-2 0,0 0 0,0-2 0,32-21 0,-42 23 0,-1 0 0,0-1 0,0-1 0,-1 1 0,0-2 0,-1 1 0,0-1 0,-1 0 0,7-18 0,2-8 0,20-75 0,-30 86 0,-2 0 0,0 0 0,-2 0 0,-1 0 0,-1 0 0,-1 0 0,-7-35 0,5 49 0,0 0 0,-1 1 0,-1-1 0,0 1 0,0 0 0,-1 0 0,-10-14 0,2 6 0,-1 0 0,-1 1 0,-18-17 0,17 20 0,-1 1 0,0 1 0,-1 1 0,-1 1 0,0 0 0,0 2 0,-1 0 0,-26-8 0,-21-2 0,-92-16 0,153 35 0,-68-15 0,39 7 0,-2 1 0,-74-4 0,88 10 0,-46-8 0,45 5 0,-42-2 0,67 7 0,-23 0 0,0-1 0,0-1 0,1 0 0,-1-2 0,1-1 0,-23-7 0,27 5-341,0 2 0,0 0-1,-34-4 1,31 7-6485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11:29:10.4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22:03:49.3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111 165 24575,'0'2438'0,"-3"-2394"0,-1 0 0,-17 72 0,11-69 0,2 0 0,-2 51 0,12 40 0,-3 46 0,-1-166 0,-1 1 0,-2-1 0,-8 25 0,-7 31 0,12-5 0,4-1 0,5 104 0,2-52 0,-3-109 0,0 0 0,2-1 0,-1 1 0,1-1 0,1 1 0,0-1 0,0 0 0,1 0 0,0 0 0,1 0 0,0-1 0,7 10 0,6 5 0,1-1 0,43 40 0,-47-49 0,32 41 0,-35-39 0,29 29 0,-37-41 0,1 0 0,0 0 0,0 0 0,0-1 0,0 0 0,1 0 0,0 0 0,-1-1 0,1 0 0,10 3 0,23 0 0,0-2 0,-1-1 0,59-5 0,-12 0 0,-71 3 0,1 0 0,-1-2 0,1 1 0,26-8 0,-33 6 0,0 0 0,-1 0 0,1-1 0,-1 0 0,0-1 0,0 0 0,0 0 0,0 0 0,10-12 0,-7 6 0,0-1 0,-1-1 0,-1 0 0,0 0 0,0 0 0,-1-1 0,6-19 0,-4 13 0,-1 0 0,-1-1 0,0 0 0,-2 0 0,0 0 0,-2-1 0,2-42 0,-7-729 0,-12 593 0,0-8 0,16 136 0,0 37 0,-1-1 0,-2 0 0,-2 1 0,-12-61 0,4 48 0,1 0 0,-5-87 0,12-101 0,3 226 0,-1-15 0,-1 0 0,-8-36 0,5 33 0,-3-46 0,7-618 0,3 335 0,-1 267 0,-3-103 0,-1 172 0,0 0 0,-2 0 0,-9-26 0,7 23 0,0 1 0,-3-30 0,8 37 0,1-1 0,-1 0 0,-1 0 0,-1 0 0,-9-29 0,11 42 0,0-1 0,0 1 0,-1 0 0,1 0 0,-1 0 0,0 1 0,0-1 0,0 1 0,0-1 0,-1 1 0,1 0 0,-1 0 0,0 1 0,0-1 0,0 1 0,0 0 0,0 0 0,0 0 0,-1 0 0,1 1 0,-1 0 0,-8-2 0,-31-1 0,-1 2 0,-61 5 0,12 0 0,-1-5 0,-101 5 0,193-3 0,1 0 0,-1 1 0,0 0 0,1-1 0,-1 1 0,1 0 0,-1 0 0,1 0 0,0 1 0,-1-1 0,1 1 0,0-1 0,0 1 0,0 0 0,0-1 0,0 1 0,1 0 0,-1 0 0,0 1 0,1-1 0,-1 0 0,1 0 0,0 1 0,0-1 0,0 1 0,0-1 0,0 1 0,1-1 0,-1 1 0,0 4 0,0 8 0,0 1 0,0 0 0,1 0 0,3 18 0,0-5 0,-1 52-1365,-2-58-5461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083A5-0798-4348-A8CC-3C347F62A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AB4A66-975B-420C-8A05-C53E59F7F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D9F2C0-21AC-4D3B-B00D-D7FAB4FE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9C18-CF67-4137-9022-E59DE515BE0C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92D178-DB10-471A-9A78-846027B5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3806A5-71C0-4977-82A0-8A1DEBEA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AB3E-AAEE-4AF8-AB30-2F6E31B9F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90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A93CC-433C-4A2F-9AD7-9152A66A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BA0A7B-167B-416F-8451-1676CCEC7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0FDDF-6B2B-4D3A-9F68-51FFA1DC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9C18-CF67-4137-9022-E59DE515BE0C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0B91C1-AF94-4A4C-AB55-A0AB6454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B44081-89B5-479A-97E1-6D4FE847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AB3E-AAEE-4AF8-AB30-2F6E31B9F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60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4332F5-491B-417C-B3FE-7ABF9DEBB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BC399F-AB76-40F4-9A19-FAC88ECC2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FF1134-7ED2-4387-9167-83A38DCC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9C18-CF67-4137-9022-E59DE515BE0C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B70BBB-60E5-42B2-963B-8AEE78F0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7D140C-CAF9-4B7A-8519-87DF4291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AB3E-AAEE-4AF8-AB30-2F6E31B9F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43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A0AD7-82DF-4B0A-93C9-3E30B19E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DF97BC-0B3C-478C-8706-028EFBB7D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C0210F-1889-45CA-B606-2C935448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9C18-CF67-4137-9022-E59DE515BE0C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BB160E-D5B4-412A-8FA2-52BA611D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B405C-550D-4C72-926B-E6F12622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AB3E-AAEE-4AF8-AB30-2F6E31B9F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52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B4776-B859-497B-B6BD-8FA2678A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F44BE7-8CDD-4EC2-AA91-8FA064D7F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D00B16-7757-4E64-A10C-CB4599A5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9C18-CF67-4137-9022-E59DE515BE0C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A49CCD-0ECE-42E6-88A8-3E338E63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FA53D7-F32E-4C07-81C2-BF8A47BA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AB3E-AAEE-4AF8-AB30-2F6E31B9F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05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BA7F2-060F-48AA-94EC-A66FCB14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094991-6F56-419A-B92A-EDF0E1E0E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1FB59C-7EA1-4CD5-8BF9-781982D3A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420447-4391-4EEA-B063-73B97527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9C18-CF67-4137-9022-E59DE515BE0C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6F481C-41B7-4BCD-9533-2B015D19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41C693-1E54-4FC6-9767-3E780EF3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AB3E-AAEE-4AF8-AB30-2F6E31B9F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90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E815A-5D08-4531-8227-801D0E26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20C34-75C6-46DB-9613-725FA90ED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679BC7-9B25-46A6-A892-724B7E250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1694EB-910D-4E54-B0F2-973A17A58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A12D3B-0801-4A1E-846A-57D9EAFAE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3E785A-393A-476C-BE67-164F600F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9C18-CF67-4137-9022-E59DE515BE0C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DD84E5C-C9BD-4B8B-8946-7E281586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A1017A-8779-49B7-B4FB-7149F13B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AB3E-AAEE-4AF8-AB30-2F6E31B9F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07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10154-E55D-47CB-A527-860ACD63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5096E15-6D78-44F1-BA9B-304974D3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9C18-CF67-4137-9022-E59DE515BE0C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265CAE-18FE-4513-AE1F-B253FB4D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CB11D6-879C-4F29-9019-35B31431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AB3E-AAEE-4AF8-AB30-2F6E31B9F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64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9F2A495-BF0C-41A1-97B9-F4BCED58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9C18-CF67-4137-9022-E59DE515BE0C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115D92-8F72-4AF1-95F5-3DE2EF2F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C3CC60-BACD-471A-8AD4-BDD7F9D6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AB3E-AAEE-4AF8-AB30-2F6E31B9F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56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5138B-464D-4061-83E0-D351A484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21BEFD-323C-4158-B66D-76865207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74904F-129D-4C31-A576-9F81ED071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8C437A-8DCD-44E2-BF73-6E86E0A8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9C18-CF67-4137-9022-E59DE515BE0C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7689A9-EF4B-4815-B75D-0D916206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EC24F0-5E78-47D6-BDD3-D9C66AFB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AB3E-AAEE-4AF8-AB30-2F6E31B9F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60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ED7BA-BC6E-4F2D-BDF1-A7E45857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10573E-CBC6-40F8-8E85-B5905378A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C22D29-22B1-4C3D-B603-62242F3DA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B38C9C-33ED-4ABE-AA7E-F8918320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9C18-CF67-4137-9022-E59DE515BE0C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D0CDCD-8443-4AD0-8A4E-60C547DE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E79F20-693A-44BA-B4FA-B6DA6A8E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AB3E-AAEE-4AF8-AB30-2F6E31B9F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2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EE7C65-958E-4C6F-8082-2557ADAE9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2B8C5B-E8ED-44B0-A8F6-0353F506E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FAC147-FBAB-4B40-80BF-97BD32604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9C18-CF67-4137-9022-E59DE515BE0C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8F0838-53D8-4044-AF3D-05ACED4FC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934AC4-7BD9-4491-BBE0-C458977B7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AB3E-AAEE-4AF8-AB30-2F6E31B9F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19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5.png"/><Relationship Id="rId4" Type="http://schemas.openxmlformats.org/officeDocument/2006/relationships/customXml" Target="../ink/ink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1.png"/><Relationship Id="rId63" Type="http://schemas.openxmlformats.org/officeDocument/2006/relationships/image" Target="../media/image13.png"/><Relationship Id="rId68" Type="http://schemas.openxmlformats.org/officeDocument/2006/relationships/customXml" Target="../ink/ink17.xml"/><Relationship Id="rId84" Type="http://schemas.openxmlformats.org/officeDocument/2006/relationships/customXml" Target="../ink/ink25.xml"/><Relationship Id="rId89" Type="http://schemas.openxmlformats.org/officeDocument/2006/relationships/image" Target="../media/image26.png"/><Relationship Id="rId112" Type="http://schemas.openxmlformats.org/officeDocument/2006/relationships/customXml" Target="../ink/ink39.xml"/><Relationship Id="rId133" Type="http://schemas.openxmlformats.org/officeDocument/2006/relationships/image" Target="../media/image49.png"/><Relationship Id="rId107" Type="http://schemas.openxmlformats.org/officeDocument/2006/relationships/image" Target="../media/image36.png"/><Relationship Id="rId53" Type="http://schemas.openxmlformats.org/officeDocument/2006/relationships/image" Target="../media/image7.png"/><Relationship Id="rId58" Type="http://schemas.openxmlformats.org/officeDocument/2006/relationships/customXml" Target="../ink/ink12.xml"/><Relationship Id="rId74" Type="http://schemas.openxmlformats.org/officeDocument/2006/relationships/customXml" Target="../ink/ink20.xml"/><Relationship Id="rId79" Type="http://schemas.openxmlformats.org/officeDocument/2006/relationships/image" Target="../media/image21.png"/><Relationship Id="rId102" Type="http://schemas.openxmlformats.org/officeDocument/2006/relationships/customXml" Target="../ink/ink34.xml"/><Relationship Id="rId123" Type="http://schemas.openxmlformats.org/officeDocument/2006/relationships/image" Target="../media/image44.png"/><Relationship Id="rId128" Type="http://schemas.openxmlformats.org/officeDocument/2006/relationships/customXml" Target="../ink/ink47.xml"/><Relationship Id="rId90" Type="http://schemas.openxmlformats.org/officeDocument/2006/relationships/customXml" Target="../ink/ink28.xml"/><Relationship Id="rId95" Type="http://schemas.openxmlformats.org/officeDocument/2006/relationships/image" Target="../media/image29.png"/><Relationship Id="rId56" Type="http://schemas.openxmlformats.org/officeDocument/2006/relationships/customXml" Target="../ink/ink11.xml"/><Relationship Id="rId64" Type="http://schemas.openxmlformats.org/officeDocument/2006/relationships/customXml" Target="../ink/ink15.xml"/><Relationship Id="rId69" Type="http://schemas.openxmlformats.org/officeDocument/2006/relationships/image" Target="../media/image16.png"/><Relationship Id="rId77" Type="http://schemas.openxmlformats.org/officeDocument/2006/relationships/image" Target="../media/image20.png"/><Relationship Id="rId100" Type="http://schemas.openxmlformats.org/officeDocument/2006/relationships/customXml" Target="../ink/ink33.xml"/><Relationship Id="rId105" Type="http://schemas.openxmlformats.org/officeDocument/2006/relationships/image" Target="../media/image35.png"/><Relationship Id="rId113" Type="http://schemas.openxmlformats.org/officeDocument/2006/relationships/image" Target="../media/image39.png"/><Relationship Id="rId118" Type="http://schemas.openxmlformats.org/officeDocument/2006/relationships/customXml" Target="../ink/ink42.xml"/><Relationship Id="rId126" Type="http://schemas.openxmlformats.org/officeDocument/2006/relationships/customXml" Target="../ink/ink46.xml"/><Relationship Id="rId134" Type="http://schemas.openxmlformats.org/officeDocument/2006/relationships/customXml" Target="../ink/ink50.xml"/><Relationship Id="rId51" Type="http://schemas.openxmlformats.org/officeDocument/2006/relationships/image" Target="../media/image33.png"/><Relationship Id="rId72" Type="http://schemas.openxmlformats.org/officeDocument/2006/relationships/customXml" Target="../ink/ink19.xml"/><Relationship Id="rId80" Type="http://schemas.openxmlformats.org/officeDocument/2006/relationships/customXml" Target="../ink/ink23.xml"/><Relationship Id="rId85" Type="http://schemas.openxmlformats.org/officeDocument/2006/relationships/image" Target="../media/image24.png"/><Relationship Id="rId93" Type="http://schemas.openxmlformats.org/officeDocument/2006/relationships/image" Target="../media/image28.png"/><Relationship Id="rId98" Type="http://schemas.openxmlformats.org/officeDocument/2006/relationships/customXml" Target="../ink/ink32.xml"/><Relationship Id="rId121" Type="http://schemas.openxmlformats.org/officeDocument/2006/relationships/image" Target="../media/image43.png"/><Relationship Id="rId59" Type="http://schemas.openxmlformats.org/officeDocument/2006/relationships/image" Target="../media/image11.png"/><Relationship Id="rId67" Type="http://schemas.openxmlformats.org/officeDocument/2006/relationships/image" Target="../media/image15.png"/><Relationship Id="rId103" Type="http://schemas.openxmlformats.org/officeDocument/2006/relationships/image" Target="../media/image34.png"/><Relationship Id="rId108" Type="http://schemas.openxmlformats.org/officeDocument/2006/relationships/customXml" Target="../ink/ink37.xml"/><Relationship Id="rId116" Type="http://schemas.openxmlformats.org/officeDocument/2006/relationships/customXml" Target="../ink/ink41.xml"/><Relationship Id="rId124" Type="http://schemas.openxmlformats.org/officeDocument/2006/relationships/customXml" Target="../ink/ink45.xml"/><Relationship Id="rId129" Type="http://schemas.openxmlformats.org/officeDocument/2006/relationships/image" Target="../media/image47.png"/><Relationship Id="rId54" Type="http://schemas.openxmlformats.org/officeDocument/2006/relationships/customXml" Target="../ink/ink10.xml"/><Relationship Id="rId62" Type="http://schemas.openxmlformats.org/officeDocument/2006/relationships/customXml" Target="../ink/ink14.xml"/><Relationship Id="rId70" Type="http://schemas.openxmlformats.org/officeDocument/2006/relationships/customXml" Target="../ink/ink18.xml"/><Relationship Id="rId75" Type="http://schemas.openxmlformats.org/officeDocument/2006/relationships/image" Target="../media/image19.png"/><Relationship Id="rId83" Type="http://schemas.openxmlformats.org/officeDocument/2006/relationships/image" Target="../media/image23.png"/><Relationship Id="rId88" Type="http://schemas.openxmlformats.org/officeDocument/2006/relationships/customXml" Target="../ink/ink27.xml"/><Relationship Id="rId91" Type="http://schemas.openxmlformats.org/officeDocument/2006/relationships/image" Target="../media/image27.png"/><Relationship Id="rId96" Type="http://schemas.openxmlformats.org/officeDocument/2006/relationships/customXml" Target="../ink/ink31.xml"/><Relationship Id="rId111" Type="http://schemas.openxmlformats.org/officeDocument/2006/relationships/image" Target="../media/image38.png"/><Relationship Id="rId132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57" Type="http://schemas.openxmlformats.org/officeDocument/2006/relationships/image" Target="../media/image10.png"/><Relationship Id="rId106" Type="http://schemas.openxmlformats.org/officeDocument/2006/relationships/customXml" Target="../ink/ink36.xml"/><Relationship Id="rId114" Type="http://schemas.openxmlformats.org/officeDocument/2006/relationships/customXml" Target="../ink/ink40.xml"/><Relationship Id="rId119" Type="http://schemas.openxmlformats.org/officeDocument/2006/relationships/image" Target="../media/image42.png"/><Relationship Id="rId127" Type="http://schemas.openxmlformats.org/officeDocument/2006/relationships/image" Target="../media/image46.png"/><Relationship Id="rId52" Type="http://schemas.openxmlformats.org/officeDocument/2006/relationships/customXml" Target="../ink/ink9.xml"/><Relationship Id="rId60" Type="http://schemas.openxmlformats.org/officeDocument/2006/relationships/customXml" Target="../ink/ink13.xml"/><Relationship Id="rId65" Type="http://schemas.openxmlformats.org/officeDocument/2006/relationships/image" Target="../media/image14.png"/><Relationship Id="rId73" Type="http://schemas.openxmlformats.org/officeDocument/2006/relationships/image" Target="../media/image18.png"/><Relationship Id="rId78" Type="http://schemas.openxmlformats.org/officeDocument/2006/relationships/customXml" Target="../ink/ink22.xml"/><Relationship Id="rId81" Type="http://schemas.openxmlformats.org/officeDocument/2006/relationships/image" Target="../media/image22.png"/><Relationship Id="rId86" Type="http://schemas.openxmlformats.org/officeDocument/2006/relationships/customXml" Target="../ink/ink26.xml"/><Relationship Id="rId94" Type="http://schemas.openxmlformats.org/officeDocument/2006/relationships/customXml" Target="../ink/ink30.xml"/><Relationship Id="rId99" Type="http://schemas.openxmlformats.org/officeDocument/2006/relationships/image" Target="../media/image31.png"/><Relationship Id="rId101" Type="http://schemas.openxmlformats.org/officeDocument/2006/relationships/image" Target="../media/image32.png"/><Relationship Id="rId122" Type="http://schemas.openxmlformats.org/officeDocument/2006/relationships/customXml" Target="../ink/ink44.xml"/><Relationship Id="rId130" Type="http://schemas.openxmlformats.org/officeDocument/2006/relationships/customXml" Target="../ink/ink48.xml"/><Relationship Id="rId135" Type="http://schemas.openxmlformats.org/officeDocument/2006/relationships/image" Target="../media/image50.png"/><Relationship Id="rId109" Type="http://schemas.openxmlformats.org/officeDocument/2006/relationships/image" Target="../media/image37.png"/><Relationship Id="rId55" Type="http://schemas.openxmlformats.org/officeDocument/2006/relationships/image" Target="../media/image9.png"/><Relationship Id="rId76" Type="http://schemas.openxmlformats.org/officeDocument/2006/relationships/customXml" Target="../ink/ink21.xml"/><Relationship Id="rId97" Type="http://schemas.openxmlformats.org/officeDocument/2006/relationships/image" Target="../media/image30.png"/><Relationship Id="rId104" Type="http://schemas.openxmlformats.org/officeDocument/2006/relationships/customXml" Target="../ink/ink35.xml"/><Relationship Id="rId120" Type="http://schemas.openxmlformats.org/officeDocument/2006/relationships/customXml" Target="../ink/ink43.xml"/><Relationship Id="rId125" Type="http://schemas.openxmlformats.org/officeDocument/2006/relationships/image" Target="../media/image45.png"/><Relationship Id="rId71" Type="http://schemas.openxmlformats.org/officeDocument/2006/relationships/image" Target="../media/image17.png"/><Relationship Id="rId92" Type="http://schemas.openxmlformats.org/officeDocument/2006/relationships/customXml" Target="../ink/ink29.xml"/><Relationship Id="rId2" Type="http://schemas.openxmlformats.org/officeDocument/2006/relationships/customXml" Target="../ink/ink8.xml"/><Relationship Id="rId66" Type="http://schemas.openxmlformats.org/officeDocument/2006/relationships/customXml" Target="../ink/ink16.xml"/><Relationship Id="rId87" Type="http://schemas.openxmlformats.org/officeDocument/2006/relationships/image" Target="../media/image25.png"/><Relationship Id="rId110" Type="http://schemas.openxmlformats.org/officeDocument/2006/relationships/customXml" Target="../ink/ink38.xml"/><Relationship Id="rId115" Type="http://schemas.openxmlformats.org/officeDocument/2006/relationships/image" Target="../media/image40.png"/><Relationship Id="rId131" Type="http://schemas.openxmlformats.org/officeDocument/2006/relationships/image" Target="../media/image48.png"/><Relationship Id="rId61" Type="http://schemas.openxmlformats.org/officeDocument/2006/relationships/image" Target="../media/image12.png"/><Relationship Id="rId82" Type="http://schemas.openxmlformats.org/officeDocument/2006/relationships/customXml" Target="../ink/ink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0B67D-9D38-4F86-AED8-7C8F15BB2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Exercícios Circuitos </a:t>
            </a:r>
            <a:r>
              <a:rPr lang="pt-BR" dirty="0" err="1"/>
              <a:t>Combinacionais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BC4350-1A3A-4CF2-BA4F-323432CF6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Paulo Valim</a:t>
            </a:r>
          </a:p>
        </p:txBody>
      </p:sp>
    </p:spTree>
    <p:extLst>
      <p:ext uri="{BB962C8B-B14F-4D97-AF65-F5344CB8AC3E}">
        <p14:creationId xmlns:p14="http://schemas.microsoft.com/office/powerpoint/2010/main" val="39981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15A28-B0D0-4298-B172-17D49647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413"/>
            <a:ext cx="10515600" cy="1325563"/>
          </a:xfrm>
        </p:spPr>
        <p:txBody>
          <a:bodyPr/>
          <a:lstStyle/>
          <a:p>
            <a:r>
              <a:rPr lang="pt-BR" dirty="0"/>
              <a:t>Exercício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BF5AA7-5B9C-4B9F-916A-F168E00E6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189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Um depósito pode armazenar quatro tipos de produtos químicos (A, B, C e D). Devido à natureza dos produtos torna-se perigoso armazenar num mesmo depósito os produtos B e C, a menos que o produto A esteja presente. O mesmo ocorre com os produtos C e D. Elaborar um circuito lógico que identifique a presença de uma combinação perigosa no depósito. 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EA0951E-3EC5-F134-66A0-4973D8C04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96166"/>
              </p:ext>
            </p:extLst>
          </p:nvPr>
        </p:nvGraphicFramePr>
        <p:xfrm>
          <a:off x="8448057" y="1309941"/>
          <a:ext cx="2032000" cy="4238117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93017893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63906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857825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76819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299501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65770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729672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487983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08688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67122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92026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06057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173037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9617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122176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83715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58727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81165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55674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00866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599378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02952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722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85">
            <a:extLst>
              <a:ext uri="{FF2B5EF4-FFF2-40B4-BE49-F238E27FC236}">
                <a16:creationId xmlns:a16="http://schemas.microsoft.com/office/drawing/2014/main" id="{4B042357-6D3F-4E94-858F-0246E25383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3631768"/>
              </p:ext>
            </p:extLst>
          </p:nvPr>
        </p:nvGraphicFramePr>
        <p:xfrm>
          <a:off x="4604702" y="704008"/>
          <a:ext cx="3888432" cy="3600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006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r>
                        <a:rPr lang="pt-BR" dirty="0"/>
                        <a:t>A’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D’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3DADE96-8597-2A6D-AF34-89A464974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006752"/>
              </p:ext>
            </p:extLst>
          </p:nvPr>
        </p:nvGraphicFramePr>
        <p:xfrm>
          <a:off x="1095535" y="984870"/>
          <a:ext cx="2032000" cy="4238117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93017893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63906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857825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76819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299501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65770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729672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487983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08688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67122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92026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06057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173037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9617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122176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83715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58727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81165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55674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00866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599378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02952359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ECD92FA4-BCFF-9442-D12B-0EC98DDFA88C}"/>
              </a:ext>
            </a:extLst>
          </p:cNvPr>
          <p:cNvSpPr txBox="1"/>
          <p:nvPr/>
        </p:nvSpPr>
        <p:spPr>
          <a:xfrm>
            <a:off x="5784979" y="4609322"/>
            <a:ext cx="16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 = A’CD + A’ BC</a:t>
            </a:r>
          </a:p>
        </p:txBody>
      </p:sp>
    </p:spTree>
    <p:extLst>
      <p:ext uri="{BB962C8B-B14F-4D97-AF65-F5344CB8AC3E}">
        <p14:creationId xmlns:p14="http://schemas.microsoft.com/office/powerpoint/2010/main" val="271998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276A0-1DF1-41BF-BE56-29A13740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5E0CFA-FC11-44F3-A355-66BDBD178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284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835" y="1690688"/>
            <a:ext cx="10576965" cy="24919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“</a:t>
            </a:r>
            <a:r>
              <a:rPr lang="pt-BR" i="1" dirty="0"/>
              <a:t>Uma fazenda é cortada por um rio que a divide em dois lados: leste e oeste. O dono da fazenda utiliza uma pequena embarcação quando deseja passar de um lado para outro do rio. </a:t>
            </a:r>
            <a:r>
              <a:rPr lang="pt-BR" i="1" dirty="0" err="1"/>
              <a:t>Freqüentemente</a:t>
            </a:r>
            <a:r>
              <a:rPr lang="pt-BR" i="1" dirty="0"/>
              <a:t> o Fazendeiro (</a:t>
            </a:r>
            <a:r>
              <a:rPr lang="pt-BR" i="1" dirty="0" err="1"/>
              <a:t>F</a:t>
            </a:r>
            <a:r>
              <a:rPr lang="pt-BR" i="1" dirty="0"/>
              <a:t>) está diante da seguinte situação: ele está acompanhado de seu cão, que é meio lobo (L), um carneiro (C), e uma cesta com alfaces (A) e deseja atravessar o rio no seu barco. Ocorre que, pelo fato do barco ser pequeno, cabe o Fazendeiro e sobra espaço para: o cão, ou o carneiro ou a cesta de alface. Nesta situação o Fazendeiro sempre fica em dúvida de como transpor o rio, já que se o cão ficar sozinho com o carneiro ele o mata, se o carneiro ficar sozinho com a cesta de alface ele a devora. Para ajudar o Fazendeiro, projete um equipamento que represente através de chaves com duas posições, os quatro elementos envolvidos no problema, ou seja, o Fazendeiro, o cão, o carneiro e a cesta de alface. Cada posição da chave vai representar um lado do rio e cada vez que uma situação de perigo iminente surgir, o equipamento deve soar uma buzina. Considerar os seguintes valores lógicos para as chaves e a buzina:</a:t>
            </a:r>
            <a:endParaRPr lang="pt-BR" dirty="0"/>
          </a:p>
          <a:p>
            <a:r>
              <a:rPr lang="pt-BR" i="1" dirty="0"/>
              <a:t>Chaves: lado leste= 0 (zero) e lado oeste= 1 (um)</a:t>
            </a:r>
            <a:endParaRPr lang="pt-BR" dirty="0"/>
          </a:p>
          <a:p>
            <a:r>
              <a:rPr lang="pt-BR" i="1" dirty="0"/>
              <a:t>Buzina: desligada= 0 (zero) e ligada= 1 (um) ”</a:t>
            </a:r>
            <a:r>
              <a:rPr lang="pt-BR" dirty="0"/>
              <a:t> 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72014" y="3809749"/>
            <a:ext cx="2343150" cy="2885441"/>
            <a:chOff x="0" y="0"/>
            <a:chExt cx="2400300" cy="350774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650240"/>
              <a:ext cx="2400300" cy="2857500"/>
              <a:chOff x="0" y="0"/>
              <a:chExt cx="2400300" cy="2857500"/>
            </a:xfrm>
          </p:grpSpPr>
          <p:sp>
            <p:nvSpPr>
              <p:cNvPr id="17" name="Cube 16"/>
              <p:cNvSpPr/>
              <p:nvPr/>
            </p:nvSpPr>
            <p:spPr>
              <a:xfrm>
                <a:off x="0" y="0"/>
                <a:ext cx="2400300" cy="2857500"/>
              </a:xfrm>
              <a:prstGeom prst="cube">
                <a:avLst>
                  <a:gd name="adj" fmla="val 12385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0" y="571500"/>
                <a:ext cx="571500" cy="2057400"/>
                <a:chOff x="0" y="0"/>
                <a:chExt cx="571500" cy="2057400"/>
              </a:xfrm>
            </p:grpSpPr>
            <p:sp>
              <p:nvSpPr>
                <p:cNvPr id="24" name="Text Box 15"/>
                <p:cNvSpPr txBox="1"/>
                <p:nvPr/>
              </p:nvSpPr>
              <p:spPr>
                <a:xfrm>
                  <a:off x="0" y="0"/>
                  <a:ext cx="571500" cy="342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/>
                  </a:ext>
                </a:extLst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pt-BR" sz="1200" b="1">
                      <a:highlight>
                        <a:srgbClr val="FFFF00"/>
                      </a:highlight>
                      <a:ea typeface="ＭＳ 明朝"/>
                      <a:cs typeface="Times New Roman"/>
                    </a:rPr>
                    <a:t>Leste</a:t>
                  </a:r>
                  <a:endParaRPr lang="pt-BR" sz="1200"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Text Box 16"/>
                <p:cNvSpPr txBox="1"/>
                <p:nvPr/>
              </p:nvSpPr>
              <p:spPr>
                <a:xfrm>
                  <a:off x="0" y="571500"/>
                  <a:ext cx="571500" cy="342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/>
                  </a:ext>
                </a:extLst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pt-BR" sz="1200" b="1">
                      <a:highlight>
                        <a:srgbClr val="FFFF00"/>
                      </a:highlight>
                      <a:ea typeface="ＭＳ 明朝"/>
                      <a:cs typeface="Times New Roman"/>
                    </a:rPr>
                    <a:t>Leste</a:t>
                  </a:r>
                  <a:endParaRPr lang="pt-BR" sz="1200"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6" name="Text Box 17"/>
                <p:cNvSpPr txBox="1"/>
                <p:nvPr/>
              </p:nvSpPr>
              <p:spPr>
                <a:xfrm>
                  <a:off x="0" y="1143000"/>
                  <a:ext cx="571500" cy="342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/>
                  </a:ext>
                </a:extLst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pt-BR" sz="1200" b="1">
                      <a:highlight>
                        <a:srgbClr val="FFFF00"/>
                      </a:highlight>
                      <a:ea typeface="ＭＳ 明朝"/>
                      <a:cs typeface="Times New Roman"/>
                    </a:rPr>
                    <a:t>Leste</a:t>
                  </a:r>
                  <a:endParaRPr lang="pt-BR" sz="1200"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7" name="Text Box 18"/>
                <p:cNvSpPr txBox="1"/>
                <p:nvPr/>
              </p:nvSpPr>
              <p:spPr>
                <a:xfrm>
                  <a:off x="0" y="1714500"/>
                  <a:ext cx="571500" cy="342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/>
                  </a:ext>
                </a:extLst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pt-BR" sz="1200" b="1">
                      <a:highlight>
                        <a:srgbClr val="FFFF00"/>
                      </a:highlight>
                      <a:ea typeface="ＭＳ 明朝"/>
                      <a:cs typeface="Times New Roman"/>
                    </a:rPr>
                    <a:t>Leste</a:t>
                  </a:r>
                  <a:endParaRPr lang="pt-BR" sz="1200"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485900" y="571500"/>
                <a:ext cx="685800" cy="2057400"/>
                <a:chOff x="0" y="0"/>
                <a:chExt cx="685800" cy="2057400"/>
              </a:xfrm>
            </p:grpSpPr>
            <p:sp>
              <p:nvSpPr>
                <p:cNvPr id="20" name="Text Box 19"/>
                <p:cNvSpPr txBox="1"/>
                <p:nvPr/>
              </p:nvSpPr>
              <p:spPr>
                <a:xfrm>
                  <a:off x="0" y="0"/>
                  <a:ext cx="685800" cy="342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/>
                  </a:ext>
                </a:extLst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pt-BR" sz="1200" b="1">
                      <a:highlight>
                        <a:srgbClr val="FFFF00"/>
                      </a:highlight>
                      <a:ea typeface="ＭＳ 明朝"/>
                      <a:cs typeface="Times New Roman"/>
                    </a:rPr>
                    <a:t>Oeste</a:t>
                  </a:r>
                  <a:endParaRPr lang="pt-BR" sz="1200"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1" name="Text Box 20"/>
                <p:cNvSpPr txBox="1"/>
                <p:nvPr/>
              </p:nvSpPr>
              <p:spPr>
                <a:xfrm>
                  <a:off x="0" y="571500"/>
                  <a:ext cx="685800" cy="342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/>
                  </a:ext>
                </a:extLst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pt-BR" sz="1200" b="1">
                      <a:highlight>
                        <a:srgbClr val="FFFF00"/>
                      </a:highlight>
                      <a:ea typeface="ＭＳ 明朝"/>
                      <a:cs typeface="Times New Roman"/>
                    </a:rPr>
                    <a:t>Oeste</a:t>
                  </a:r>
                  <a:endParaRPr lang="pt-BR" sz="1200"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2" name="Text Box 21"/>
                <p:cNvSpPr txBox="1"/>
                <p:nvPr/>
              </p:nvSpPr>
              <p:spPr>
                <a:xfrm>
                  <a:off x="0" y="1143000"/>
                  <a:ext cx="685800" cy="342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/>
                  </a:ext>
                </a:extLst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pt-BR" sz="1200" b="1">
                      <a:highlight>
                        <a:srgbClr val="FFFF00"/>
                      </a:highlight>
                      <a:ea typeface="ＭＳ 明朝"/>
                      <a:cs typeface="Times New Roman"/>
                    </a:rPr>
                    <a:t>Oeste</a:t>
                  </a:r>
                  <a:endParaRPr lang="pt-BR" sz="1200"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Text Box 22"/>
                <p:cNvSpPr txBox="1"/>
                <p:nvPr/>
              </p:nvSpPr>
              <p:spPr>
                <a:xfrm>
                  <a:off x="0" y="1714500"/>
                  <a:ext cx="685800" cy="342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/>
                  </a:ext>
                </a:extLst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pt-BR" sz="1200" b="1">
                      <a:highlight>
                        <a:srgbClr val="FFFF00"/>
                      </a:highlight>
                      <a:ea typeface="ＭＳ 明朝"/>
                      <a:cs typeface="Times New Roman"/>
                    </a:rPr>
                    <a:t>Oeste</a:t>
                  </a:r>
                  <a:endParaRPr lang="pt-BR" sz="1200">
                    <a:ea typeface="ＭＳ 明朝"/>
                    <a:cs typeface="Times New Roman"/>
                  </a:endParaRPr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>
              <a:off x="571500" y="1107440"/>
              <a:ext cx="977265" cy="2190750"/>
              <a:chOff x="0" y="0"/>
              <a:chExt cx="977265" cy="219075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0"/>
                <a:ext cx="977265" cy="2190750"/>
                <a:chOff x="0" y="0"/>
                <a:chExt cx="977265" cy="2190750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624" b="25663"/>
                <a:stretch/>
              </p:blipFill>
              <p:spPr bwMode="auto">
                <a:xfrm>
                  <a:off x="0" y="0"/>
                  <a:ext cx="977265" cy="476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="" xmlns:a14="http://schemas.microsoft.com/office/drawing/2010/main"/>
                  </a:ext>
                  <a:ext uri="{FAA26D3D-D897-4be2-8F04-BA451C77F1D7}">
                    <ma14:placeholderFlag xmlns="" xmlns:ma14="http://schemas.microsoft.com/office/mac/drawingml/2011/main"/>
                  </a:ext>
                </a:extLst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624" b="25663"/>
                <a:stretch/>
              </p:blipFill>
              <p:spPr bwMode="auto">
                <a:xfrm>
                  <a:off x="0" y="571500"/>
                  <a:ext cx="977265" cy="476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="" xmlns:a14="http://schemas.microsoft.com/office/drawing/2010/main"/>
                  </a:ext>
                  <a:ext uri="{FAA26D3D-D897-4be2-8F04-BA451C77F1D7}">
                    <ma14:placeholderFlag xmlns="" xmlns:ma14="http://schemas.microsoft.com/office/mac/drawingml/2011/main"/>
                  </a:ext>
                </a:extLst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624" b="25663"/>
                <a:stretch/>
              </p:blipFill>
              <p:spPr bwMode="auto">
                <a:xfrm>
                  <a:off x="0" y="1143000"/>
                  <a:ext cx="977265" cy="476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="" xmlns:a14="http://schemas.microsoft.com/office/drawing/2010/main"/>
                  </a:ext>
                  <a:ext uri="{FAA26D3D-D897-4be2-8F04-BA451C77F1D7}">
                    <ma14:placeholderFlag xmlns="" xmlns:ma14="http://schemas.microsoft.com/office/mac/drawingml/2011/main"/>
                  </a:ext>
                </a:extLst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624" b="25663"/>
                <a:stretch/>
              </p:blipFill>
              <p:spPr bwMode="auto">
                <a:xfrm>
                  <a:off x="0" y="1714500"/>
                  <a:ext cx="977265" cy="476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="" xmlns:a14="http://schemas.microsoft.com/office/drawing/2010/main"/>
                  </a:ext>
                  <a:ext uri="{FAA26D3D-D897-4be2-8F04-BA451C77F1D7}">
                    <ma14:placeholderFlag xmlns="" xmlns:ma14="http://schemas.microsoft.com/office/mac/drawingml/2011/main"/>
                  </a:ext>
                </a:extLst>
              </p:spPr>
            </p:pic>
          </p:grpSp>
          <p:sp>
            <p:nvSpPr>
              <p:cNvPr id="9" name="Text Box 11"/>
              <p:cNvSpPr txBox="1"/>
              <p:nvPr/>
            </p:nvSpPr>
            <p:spPr>
              <a:xfrm>
                <a:off x="114300" y="114300"/>
                <a:ext cx="264795" cy="34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=""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pt-BR" sz="1200" b="1">
                    <a:highlight>
                      <a:srgbClr val="FFFF00"/>
                    </a:highlight>
                    <a:ea typeface="ＭＳ 明朝"/>
                    <a:cs typeface="Times New Roman"/>
                  </a:rPr>
                  <a:t>F</a:t>
                </a:r>
                <a:endParaRPr lang="pt-BR" sz="1200">
                  <a:ea typeface="ＭＳ 明朝"/>
                  <a:cs typeface="Times New Roman"/>
                </a:endParaRPr>
              </a:p>
            </p:txBody>
          </p:sp>
          <p:sp>
            <p:nvSpPr>
              <p:cNvPr id="10" name="Text Box 12"/>
              <p:cNvSpPr txBox="1"/>
              <p:nvPr/>
            </p:nvSpPr>
            <p:spPr>
              <a:xfrm>
                <a:off x="114300" y="685800"/>
                <a:ext cx="267335" cy="34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=""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pt-BR" sz="1200" b="1">
                    <a:highlight>
                      <a:srgbClr val="FFFF00"/>
                    </a:highlight>
                    <a:ea typeface="ＭＳ 明朝"/>
                    <a:cs typeface="Times New Roman"/>
                  </a:rPr>
                  <a:t>L</a:t>
                </a:r>
                <a:endParaRPr lang="pt-BR" sz="1200">
                  <a:ea typeface="ＭＳ 明朝"/>
                  <a:cs typeface="Times New Roman"/>
                </a:endParaRPr>
              </a:p>
            </p:txBody>
          </p:sp>
          <p:sp>
            <p:nvSpPr>
              <p:cNvPr id="11" name="Text Box 13"/>
              <p:cNvSpPr txBox="1"/>
              <p:nvPr/>
            </p:nvSpPr>
            <p:spPr>
              <a:xfrm>
                <a:off x="114300" y="1257300"/>
                <a:ext cx="270510" cy="34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=""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pt-BR" sz="1200" b="1">
                    <a:highlight>
                      <a:srgbClr val="FFFF00"/>
                    </a:highlight>
                    <a:ea typeface="ＭＳ 明朝"/>
                    <a:cs typeface="Times New Roman"/>
                  </a:rPr>
                  <a:t>C</a:t>
                </a:r>
                <a:endParaRPr lang="pt-BR" sz="1200">
                  <a:ea typeface="ＭＳ 明朝"/>
                  <a:cs typeface="Times New Roman"/>
                </a:endParaRPr>
              </a:p>
            </p:txBody>
          </p:sp>
          <p:sp>
            <p:nvSpPr>
              <p:cNvPr id="12" name="Text Box 14"/>
              <p:cNvSpPr txBox="1"/>
              <p:nvPr/>
            </p:nvSpPr>
            <p:spPr>
              <a:xfrm>
                <a:off x="114300" y="1828800"/>
                <a:ext cx="282575" cy="34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=""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pt-BR" sz="1200" b="1">
                    <a:highlight>
                      <a:srgbClr val="FFFF00"/>
                    </a:highlight>
                    <a:ea typeface="ＭＳ 明朝"/>
                    <a:cs typeface="Times New Roman"/>
                  </a:rPr>
                  <a:t>A</a:t>
                </a:r>
                <a:endParaRPr lang="pt-BR" sz="1200">
                  <a:ea typeface="ＭＳ 明朝"/>
                  <a:cs typeface="Times New Roman"/>
                </a:endParaRP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01" t="13043" r="25914" b="12281"/>
            <a:stretch/>
          </p:blipFill>
          <p:spPr bwMode="auto">
            <a:xfrm>
              <a:off x="914400" y="0"/>
              <a:ext cx="681990" cy="80835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="" xmlns:a14="http://schemas.microsoft.com/office/drawing/2010/main"/>
              </a:ext>
              <a:ext uri="{FAA26D3D-D897-4be2-8F04-BA451C77F1D7}">
                <ma14:placeholderFlag xmlns="" xmlns:ma14="http://schemas.microsoft.com/office/mac/drawingml/2011/main"/>
              </a:ext>
            </a:extLst>
          </p:spPr>
        </p:pic>
      </p:grpSp>
      <p:pic>
        <p:nvPicPr>
          <p:cNvPr id="29" name="Picture 28" descr="Captura de Tela 2017-09-01 às 13.55.25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5000" contrast="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181" y="4203182"/>
            <a:ext cx="3556000" cy="21633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ítulo 1">
            <a:extLst>
              <a:ext uri="{FF2B5EF4-FFF2-40B4-BE49-F238E27FC236}">
                <a16:creationId xmlns:a16="http://schemas.microsoft.com/office/drawing/2014/main" id="{448D3606-1700-4E3F-AC17-50350BB2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Exercício 5</a:t>
            </a:r>
          </a:p>
        </p:txBody>
      </p:sp>
    </p:spTree>
    <p:extLst>
      <p:ext uri="{BB962C8B-B14F-4D97-AF65-F5344CB8AC3E}">
        <p14:creationId xmlns:p14="http://schemas.microsoft.com/office/powerpoint/2010/main" val="2226979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85">
            <a:extLst>
              <a:ext uri="{FF2B5EF4-FFF2-40B4-BE49-F238E27FC236}">
                <a16:creationId xmlns:a16="http://schemas.microsoft.com/office/drawing/2014/main" id="{4B042357-6D3F-4E94-858F-0246E25383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0791152"/>
              </p:ext>
            </p:extLst>
          </p:nvPr>
        </p:nvGraphicFramePr>
        <p:xfrm>
          <a:off x="4604702" y="704008"/>
          <a:ext cx="3888432" cy="3600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0067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C’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r>
                        <a:rPr lang="pt-BR" dirty="0"/>
                        <a:t>F’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A’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B4B2D8F3-9658-4D43-B407-E22427769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45138"/>
              </p:ext>
            </p:extLst>
          </p:nvPr>
        </p:nvGraphicFramePr>
        <p:xfrm>
          <a:off x="899592" y="1309941"/>
          <a:ext cx="2032000" cy="4238117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93017893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63906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857825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76819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299501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65770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729672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487983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08688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67122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92026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06057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173037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9617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122176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83715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58727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81165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55674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00866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599378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02952359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0FED8FE8-41FC-EA66-0490-467868B9F258}"/>
              </a:ext>
            </a:extLst>
          </p:cNvPr>
          <p:cNvSpPr txBox="1"/>
          <p:nvPr/>
        </p:nvSpPr>
        <p:spPr>
          <a:xfrm>
            <a:off x="833105" y="242343"/>
            <a:ext cx="6424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Chaves: lado leste= 0 (zero) e lado oeste= 1 (um)</a:t>
            </a:r>
            <a:endParaRPr lang="pt-BR" dirty="0"/>
          </a:p>
          <a:p>
            <a:r>
              <a:rPr lang="pt-BR" i="1" dirty="0"/>
              <a:t>Buzina: desligada= 0 (zero) e ligada= 1 (um) ”</a:t>
            </a:r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12FFB82-399B-FF04-8C66-246A8D9B4CE2}"/>
              </a:ext>
            </a:extLst>
          </p:cNvPr>
          <p:cNvSpPr txBox="1"/>
          <p:nvPr/>
        </p:nvSpPr>
        <p:spPr>
          <a:xfrm>
            <a:off x="5186648" y="4693298"/>
            <a:ext cx="414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 = F’CA + F’CL + FC’A’ + FC’L’</a:t>
            </a:r>
          </a:p>
        </p:txBody>
      </p:sp>
    </p:spTree>
    <p:extLst>
      <p:ext uri="{BB962C8B-B14F-4D97-AF65-F5344CB8AC3E}">
        <p14:creationId xmlns:p14="http://schemas.microsoft.com/office/powerpoint/2010/main" val="320047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7F247-4BBC-454F-87B8-F080D242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A3E3A9-309E-494A-BD6B-EA20793F6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07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A506A-35D2-49BA-8375-ECD865DE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C5E2EA-AEA8-4C31-AE5B-E047282CF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pt-BR" dirty="0"/>
              <a:t>Em uma determinada indústria de produtos químicos, um alarme de proteção deve ser projetado para emitir um alerta (sirene)(</a:t>
            </a:r>
            <a:r>
              <a:rPr lang="pt-BR" dirty="0">
                <a:solidFill>
                  <a:srgbClr val="FF0000"/>
                </a:solidFill>
              </a:rPr>
              <a:t>s</a:t>
            </a:r>
            <a:r>
              <a:rPr lang="pt-BR" dirty="0"/>
              <a:t>)  quando um dos tanques apresentar condições críticas. O tanque possui quatro sensores com saídas do tipo ON/OFF (ativas em nível alto) e que monitoram temperatura(</a:t>
            </a:r>
            <a:r>
              <a:rPr lang="pt-BR" dirty="0">
                <a:solidFill>
                  <a:srgbClr val="FF0000"/>
                </a:solidFill>
              </a:rPr>
              <a:t>t</a:t>
            </a:r>
            <a:r>
              <a:rPr lang="pt-BR" dirty="0"/>
              <a:t>), pressão(</a:t>
            </a:r>
            <a:r>
              <a:rPr lang="pt-BR" dirty="0">
                <a:solidFill>
                  <a:srgbClr val="FF0000"/>
                </a:solidFill>
              </a:rPr>
              <a:t>p</a:t>
            </a:r>
            <a:r>
              <a:rPr lang="pt-BR" dirty="0"/>
              <a:t>), nível(</a:t>
            </a:r>
            <a:r>
              <a:rPr lang="pt-BR" dirty="0">
                <a:solidFill>
                  <a:srgbClr val="FF0000"/>
                </a:solidFill>
              </a:rPr>
              <a:t>n</a:t>
            </a:r>
            <a:r>
              <a:rPr lang="pt-BR" dirty="0"/>
              <a:t>) e peso do fluído(</a:t>
            </a:r>
            <a:r>
              <a:rPr lang="pt-BR" dirty="0">
                <a:solidFill>
                  <a:srgbClr val="FF0000"/>
                </a:solidFill>
              </a:rPr>
              <a:t>f</a:t>
            </a:r>
            <a:r>
              <a:rPr lang="pt-BR" dirty="0"/>
              <a:t>). O alerta deve ser disparado se uma das seguintes situações estiver presente:</a:t>
            </a:r>
          </a:p>
          <a:p>
            <a:pPr lvl="0"/>
            <a:r>
              <a:rPr lang="pt-BR" dirty="0"/>
              <a:t>Nível alto com temperatura alta e pressão alta</a:t>
            </a:r>
          </a:p>
          <a:p>
            <a:pPr lvl="0"/>
            <a:r>
              <a:rPr lang="pt-BR" dirty="0"/>
              <a:t>Nível baixo com temperatura alta e peso alto</a:t>
            </a:r>
          </a:p>
          <a:p>
            <a:pPr lvl="0"/>
            <a:r>
              <a:rPr lang="pt-BR" dirty="0"/>
              <a:t>Nível baixo com temperatura baixa e pressão alta</a:t>
            </a:r>
          </a:p>
          <a:p>
            <a:pPr lvl="0"/>
            <a:r>
              <a:rPr lang="pt-BR" dirty="0"/>
              <a:t>Nível baixo com peso baixo e temperatura alta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2097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85">
            <a:extLst>
              <a:ext uri="{FF2B5EF4-FFF2-40B4-BE49-F238E27FC236}">
                <a16:creationId xmlns:a16="http://schemas.microsoft.com/office/drawing/2014/main" id="{4B042357-6D3F-4E94-858F-0246E25383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529253"/>
              </p:ext>
            </p:extLst>
          </p:nvPr>
        </p:nvGraphicFramePr>
        <p:xfrm>
          <a:off x="4996588" y="2103600"/>
          <a:ext cx="3888432" cy="3600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0067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       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B4B2D8F3-9658-4D43-B407-E22427769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19467"/>
              </p:ext>
            </p:extLst>
          </p:nvPr>
        </p:nvGraphicFramePr>
        <p:xfrm>
          <a:off x="890261" y="1548316"/>
          <a:ext cx="2032000" cy="4238117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93017893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63906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857825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76819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29950115"/>
                    </a:ext>
                  </a:extLst>
                </a:gridCol>
              </a:tblGrid>
              <a:tr h="1814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65770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729672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487983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08688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67122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92026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06057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173037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9617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122176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83715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58727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81165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55674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00866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599378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02952359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8AC5AF31-A049-486B-D169-9BC73DEF8C0F}"/>
              </a:ext>
            </a:extLst>
          </p:cNvPr>
          <p:cNvSpPr txBox="1"/>
          <p:nvPr/>
        </p:nvSpPr>
        <p:spPr>
          <a:xfrm>
            <a:off x="317241" y="70988"/>
            <a:ext cx="54833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dirty="0"/>
              <a:t>Nível</a:t>
            </a:r>
            <a:r>
              <a:rPr lang="pt-BR" dirty="0">
                <a:solidFill>
                  <a:srgbClr val="FF0000"/>
                </a:solidFill>
              </a:rPr>
              <a:t>(n) </a:t>
            </a:r>
            <a:r>
              <a:rPr lang="pt-BR" dirty="0"/>
              <a:t>alto com temperatura</a:t>
            </a:r>
            <a:r>
              <a:rPr lang="pt-BR" dirty="0">
                <a:solidFill>
                  <a:srgbClr val="FF0000"/>
                </a:solidFill>
              </a:rPr>
              <a:t>(t)</a:t>
            </a:r>
            <a:r>
              <a:rPr lang="pt-BR" dirty="0"/>
              <a:t> alta e pressão</a:t>
            </a:r>
            <a:r>
              <a:rPr lang="pt-BR" dirty="0">
                <a:solidFill>
                  <a:srgbClr val="FF0000"/>
                </a:solidFill>
              </a:rPr>
              <a:t>(p)</a:t>
            </a:r>
            <a:r>
              <a:rPr lang="pt-BR" dirty="0"/>
              <a:t> alta</a:t>
            </a:r>
          </a:p>
          <a:p>
            <a:pPr lvl="0"/>
            <a:r>
              <a:rPr lang="pt-BR" dirty="0"/>
              <a:t>Nível</a:t>
            </a:r>
            <a:r>
              <a:rPr lang="pt-BR" dirty="0">
                <a:solidFill>
                  <a:srgbClr val="FF0000"/>
                </a:solidFill>
              </a:rPr>
              <a:t>(n)</a:t>
            </a:r>
            <a:r>
              <a:rPr lang="pt-BR" dirty="0"/>
              <a:t> baixo com temperatura</a:t>
            </a:r>
            <a:r>
              <a:rPr lang="pt-BR" dirty="0">
                <a:solidFill>
                  <a:srgbClr val="FF0000"/>
                </a:solidFill>
              </a:rPr>
              <a:t>(t)</a:t>
            </a:r>
            <a:r>
              <a:rPr lang="pt-BR" dirty="0"/>
              <a:t> alta e peso</a:t>
            </a:r>
            <a:r>
              <a:rPr lang="pt-BR" dirty="0">
                <a:solidFill>
                  <a:srgbClr val="FF0000"/>
                </a:solidFill>
              </a:rPr>
              <a:t>(f)</a:t>
            </a:r>
            <a:r>
              <a:rPr lang="pt-BR" dirty="0"/>
              <a:t> alto</a:t>
            </a:r>
          </a:p>
          <a:p>
            <a:pPr lvl="0"/>
            <a:r>
              <a:rPr lang="pt-BR" dirty="0"/>
              <a:t>Nível</a:t>
            </a:r>
            <a:r>
              <a:rPr lang="pt-BR" dirty="0">
                <a:solidFill>
                  <a:srgbClr val="FF0000"/>
                </a:solidFill>
              </a:rPr>
              <a:t>(n)</a:t>
            </a:r>
            <a:r>
              <a:rPr lang="pt-BR" dirty="0"/>
              <a:t> baixo com temperatura</a:t>
            </a:r>
            <a:r>
              <a:rPr lang="pt-BR" dirty="0">
                <a:solidFill>
                  <a:srgbClr val="FF0000"/>
                </a:solidFill>
              </a:rPr>
              <a:t>(t)</a:t>
            </a:r>
            <a:r>
              <a:rPr lang="pt-BR" dirty="0"/>
              <a:t> baixa e pressão</a:t>
            </a:r>
            <a:r>
              <a:rPr lang="pt-BR" dirty="0">
                <a:solidFill>
                  <a:srgbClr val="FF0000"/>
                </a:solidFill>
              </a:rPr>
              <a:t>(p)</a:t>
            </a:r>
            <a:r>
              <a:rPr lang="pt-BR" dirty="0"/>
              <a:t> alta</a:t>
            </a:r>
          </a:p>
          <a:p>
            <a:pPr lvl="0"/>
            <a:r>
              <a:rPr lang="pt-BR" dirty="0"/>
              <a:t>Nível</a:t>
            </a:r>
            <a:r>
              <a:rPr lang="pt-BR" dirty="0">
                <a:solidFill>
                  <a:srgbClr val="FF0000"/>
                </a:solidFill>
              </a:rPr>
              <a:t>(n)</a:t>
            </a:r>
            <a:r>
              <a:rPr lang="pt-BR" dirty="0"/>
              <a:t> baixo com peso baixo</a:t>
            </a:r>
            <a:r>
              <a:rPr lang="pt-BR" dirty="0">
                <a:solidFill>
                  <a:srgbClr val="FF0000"/>
                </a:solidFill>
              </a:rPr>
              <a:t>(f)</a:t>
            </a:r>
            <a:r>
              <a:rPr lang="pt-BR" dirty="0"/>
              <a:t> e temperatura</a:t>
            </a:r>
            <a:r>
              <a:rPr lang="pt-BR" dirty="0">
                <a:solidFill>
                  <a:srgbClr val="FF0000"/>
                </a:solidFill>
              </a:rPr>
              <a:t>(t)</a:t>
            </a:r>
            <a:r>
              <a:rPr lang="pt-BR" dirty="0"/>
              <a:t> alta</a:t>
            </a:r>
          </a:p>
          <a:p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7468BBA8-DFDC-F400-D897-2303EB720DAF}"/>
                  </a:ext>
                </a:extLst>
              </p14:cNvPr>
              <p14:cNvContentPartPr/>
              <p14:nvPr/>
            </p14:nvContentPartPr>
            <p14:xfrm>
              <a:off x="5615140" y="3935630"/>
              <a:ext cx="1262880" cy="116028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7468BBA8-DFDC-F400-D897-2303EB720D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9020" y="3929510"/>
                <a:ext cx="1275120" cy="11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28EABC61-0091-EE54-D9C0-E93B0EBAB9CE}"/>
                  </a:ext>
                </a:extLst>
              </p14:cNvPr>
              <p14:cNvContentPartPr/>
              <p14:nvPr/>
            </p14:nvContentPartPr>
            <p14:xfrm>
              <a:off x="5700100" y="3303110"/>
              <a:ext cx="1224000" cy="117792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28EABC61-0091-EE54-D9C0-E93B0EBAB9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3980" y="3296990"/>
                <a:ext cx="1236240" cy="11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3D13AF2D-5BB4-9972-7B8F-E8EDE1CA2464}"/>
                  </a:ext>
                </a:extLst>
              </p14:cNvPr>
              <p14:cNvContentPartPr/>
              <p14:nvPr/>
            </p14:nvContentPartPr>
            <p14:xfrm>
              <a:off x="5456740" y="3898910"/>
              <a:ext cx="3017520" cy="5907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3D13AF2D-5BB4-9972-7B8F-E8EDE1CA24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50620" y="3892790"/>
                <a:ext cx="3029760" cy="603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44C6E0C-8968-7666-063E-17A8F8E0F073}"/>
              </a:ext>
            </a:extLst>
          </p:cNvPr>
          <p:cNvSpPr txBox="1"/>
          <p:nvPr/>
        </p:nvSpPr>
        <p:spPr>
          <a:xfrm>
            <a:off x="5785368" y="5800113"/>
            <a:ext cx="309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 = </a:t>
            </a:r>
            <a:r>
              <a:rPr lang="pt-BR" dirty="0" err="1"/>
              <a:t>pn</a:t>
            </a:r>
            <a:r>
              <a:rPr lang="pt-BR" dirty="0"/>
              <a:t>’ + </a:t>
            </a:r>
            <a:r>
              <a:rPr lang="pt-BR" dirty="0" err="1"/>
              <a:t>tn</a:t>
            </a:r>
            <a:r>
              <a:rPr lang="pt-BR" dirty="0"/>
              <a:t>’ + </a:t>
            </a:r>
            <a:r>
              <a:rPr lang="pt-BR" dirty="0" err="1"/>
              <a:t>tp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711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63712-079F-48F0-9294-AA736511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CB53B4-C750-4024-8CC6-473E3B62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202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Um display de sete segmentos é um dispositivo capaz de exibir os dígitos de 0 a 9 e algumas letras. São usados quando, por exemplo, um circuito digital deve apresentar um valor em sua saída. Para cada segmento é assumida uma letra (</a:t>
            </a:r>
            <a:r>
              <a:rPr lang="pt-BR" dirty="0" err="1"/>
              <a:t>a..g</a:t>
            </a:r>
            <a:r>
              <a:rPr lang="pt-BR" dirty="0"/>
              <a:t>) nas posições indicadas na figura ao lado. Projetar um circuito digital que receba como entrado um valor binário entre 0 e 9 e forneça em suas saídas os sinais necessários para acionar os segmentos de um display de 7 segmentos. Estas saídas devem exibir no display o dígito binário presente em sua entrada.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 descr="Como funciona um Display de LEDs de 7 Segmentos - Bóson ...">
            <a:extLst>
              <a:ext uri="{FF2B5EF4-FFF2-40B4-BE49-F238E27FC236}">
                <a16:creationId xmlns:a16="http://schemas.microsoft.com/office/drawing/2014/main" id="{4C9678FE-82AF-4218-8045-47F67FDD94A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2816134"/>
            <a:ext cx="1902269" cy="1970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344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B4B2D8F3-9658-4D43-B407-E22427769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90036"/>
              </p:ext>
            </p:extLst>
          </p:nvPr>
        </p:nvGraphicFramePr>
        <p:xfrm>
          <a:off x="247998" y="233556"/>
          <a:ext cx="3267032" cy="4238117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301091">
                  <a:extLst>
                    <a:ext uri="{9D8B030D-6E8A-4147-A177-3AD203B41FA5}">
                      <a16:colId xmlns:a16="http://schemas.microsoft.com/office/drawing/2014/main" val="930178934"/>
                    </a:ext>
                  </a:extLst>
                </a:gridCol>
                <a:gridCol w="301091">
                  <a:extLst>
                    <a:ext uri="{9D8B030D-6E8A-4147-A177-3AD203B41FA5}">
                      <a16:colId xmlns:a16="http://schemas.microsoft.com/office/drawing/2014/main" val="286390642"/>
                    </a:ext>
                  </a:extLst>
                </a:gridCol>
                <a:gridCol w="301091">
                  <a:extLst>
                    <a:ext uri="{9D8B030D-6E8A-4147-A177-3AD203B41FA5}">
                      <a16:colId xmlns:a16="http://schemas.microsoft.com/office/drawing/2014/main" val="408578255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4197681984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423311440"/>
                    </a:ext>
                  </a:extLst>
                </a:gridCol>
                <a:gridCol w="301091">
                  <a:extLst>
                    <a:ext uri="{9D8B030D-6E8A-4147-A177-3AD203B41FA5}">
                      <a16:colId xmlns:a16="http://schemas.microsoft.com/office/drawing/2014/main" val="4048275904"/>
                    </a:ext>
                  </a:extLst>
                </a:gridCol>
                <a:gridCol w="301091">
                  <a:extLst>
                    <a:ext uri="{9D8B030D-6E8A-4147-A177-3AD203B41FA5}">
                      <a16:colId xmlns:a16="http://schemas.microsoft.com/office/drawing/2014/main" val="3657192100"/>
                    </a:ext>
                  </a:extLst>
                </a:gridCol>
                <a:gridCol w="301091">
                  <a:extLst>
                    <a:ext uri="{9D8B030D-6E8A-4147-A177-3AD203B41FA5}">
                      <a16:colId xmlns:a16="http://schemas.microsoft.com/office/drawing/2014/main" val="3682008357"/>
                    </a:ext>
                  </a:extLst>
                </a:gridCol>
                <a:gridCol w="301091">
                  <a:extLst>
                    <a:ext uri="{9D8B030D-6E8A-4147-A177-3AD203B41FA5}">
                      <a16:colId xmlns:a16="http://schemas.microsoft.com/office/drawing/2014/main" val="2827025819"/>
                    </a:ext>
                  </a:extLst>
                </a:gridCol>
                <a:gridCol w="301091">
                  <a:extLst>
                    <a:ext uri="{9D8B030D-6E8A-4147-A177-3AD203B41FA5}">
                      <a16:colId xmlns:a16="http://schemas.microsoft.com/office/drawing/2014/main" val="1693278716"/>
                    </a:ext>
                  </a:extLst>
                </a:gridCol>
                <a:gridCol w="301091">
                  <a:extLst>
                    <a:ext uri="{9D8B030D-6E8A-4147-A177-3AD203B41FA5}">
                      <a16:colId xmlns:a16="http://schemas.microsoft.com/office/drawing/2014/main" val="33299501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65770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729672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487983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08688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67122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92026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06057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173037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9617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122176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83715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58727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81165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55674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00866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599378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02952359"/>
                  </a:ext>
                </a:extLst>
              </a:tr>
            </a:tbl>
          </a:graphicData>
        </a:graphic>
      </p:graphicFrame>
      <p:pic>
        <p:nvPicPr>
          <p:cNvPr id="12" name="Imagem 11" descr="Como funciona um Display de LEDs de 7 Segmentos - Bóson ...">
            <a:extLst>
              <a:ext uri="{FF2B5EF4-FFF2-40B4-BE49-F238E27FC236}">
                <a16:creationId xmlns:a16="http://schemas.microsoft.com/office/drawing/2014/main" id="{E09A0850-0E28-4EA4-B40B-EA77D8B4F9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91" y="4654265"/>
            <a:ext cx="1902269" cy="1970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Display 7 Segmentos Arduino: Tutorial para Projetos - Blog Usinainfo">
            <a:extLst>
              <a:ext uri="{FF2B5EF4-FFF2-40B4-BE49-F238E27FC236}">
                <a16:creationId xmlns:a16="http://schemas.microsoft.com/office/drawing/2014/main" id="{CA479A58-06C2-3364-B182-8ACE96441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120" y="1377042"/>
            <a:ext cx="8302546" cy="273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83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1BB70-2D02-48E3-92EB-1D37EF94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7405F-F9CB-440D-A759-5C3835D53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pt-BR" dirty="0"/>
              <a:t>Projetar um sistema de alarme bancário através de um circuito digital. O sistema é formado pelos seguintes componentes/sensores:</a:t>
            </a:r>
          </a:p>
          <a:p>
            <a:pPr marL="0" indent="0">
              <a:buNone/>
            </a:pPr>
            <a:r>
              <a:rPr lang="pt-BR" dirty="0"/>
              <a:t>- sensor de abertura na porta principal (aberta = 1 e fechada = 0);</a:t>
            </a:r>
          </a:p>
          <a:p>
            <a:pPr marL="0" indent="0">
              <a:buNone/>
            </a:pPr>
            <a:r>
              <a:rPr lang="pt-BR" dirty="0"/>
              <a:t>- sensor de vibração do cofre (vibrando = 1 e normal = 0);</a:t>
            </a:r>
          </a:p>
          <a:p>
            <a:pPr marL="0" indent="0">
              <a:buNone/>
            </a:pPr>
            <a:r>
              <a:rPr lang="pt-BR" dirty="0"/>
              <a:t>- chave controle vigia do banco (acionada = 1 e desligada = 0);</a:t>
            </a:r>
          </a:p>
          <a:p>
            <a:pPr marL="0" indent="0">
              <a:buNone/>
            </a:pPr>
            <a:r>
              <a:rPr lang="pt-BR" dirty="0"/>
              <a:t>- chave habilitação alarme na central de polícia (habilitada = 1 e desabilitada = 0);</a:t>
            </a:r>
          </a:p>
          <a:p>
            <a:pPr marL="0" indent="0">
              <a:buNone/>
            </a:pPr>
            <a:r>
              <a:rPr lang="pt-BR" dirty="0"/>
              <a:t>- Sirene	  (tocando = 1 e parada = 0);</a:t>
            </a:r>
          </a:p>
          <a:p>
            <a:pPr marL="0" indent="0">
              <a:buNone/>
            </a:pPr>
            <a:r>
              <a:rPr lang="pt-BR" dirty="0"/>
              <a:t>O funcionamento do alarme é o seguinte: No horário final do expediente a central de polícia ativa o alarme(P). Se a porta da frente for aberta(E) </a:t>
            </a:r>
            <a:r>
              <a:rPr lang="pt-BR" dirty="0">
                <a:solidFill>
                  <a:srgbClr val="FF0000"/>
                </a:solidFill>
              </a:rPr>
              <a:t>ou</a:t>
            </a:r>
            <a:r>
              <a:rPr lang="pt-BR" dirty="0"/>
              <a:t> se houver alguma vibração na porta do cofre(C) o alarme dispara tocando a Sirene(S). Um vigia do banco pode liberar a entrada/saída de algum funcionário com o alarme ativado, sem que o mesmo toque. Para isto ele deve acionar sua chave de controle interna(V). </a:t>
            </a:r>
          </a:p>
          <a:p>
            <a:pPr marL="0" indent="0">
              <a:buNone/>
            </a:pPr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AAF53A3-669C-F1CA-AC66-4EC545C0AB3D}"/>
                  </a:ext>
                </a:extLst>
              </p14:cNvPr>
              <p14:cNvContentPartPr/>
              <p14:nvPr/>
            </p14:nvContentPartPr>
            <p14:xfrm>
              <a:off x="6263640" y="2098440"/>
              <a:ext cx="4965120" cy="223308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AAF53A3-669C-F1CA-AC66-4EC545C0AB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4280" y="2089080"/>
                <a:ext cx="4983840" cy="225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4141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85">
            <a:extLst>
              <a:ext uri="{FF2B5EF4-FFF2-40B4-BE49-F238E27FC236}">
                <a16:creationId xmlns:a16="http://schemas.microsoft.com/office/drawing/2014/main" id="{38241055-EB95-2148-0A0C-E148E851B8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5749487"/>
              </p:ext>
            </p:extLst>
          </p:nvPr>
        </p:nvGraphicFramePr>
        <p:xfrm>
          <a:off x="2323321" y="556245"/>
          <a:ext cx="2065884" cy="207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92">
                <a:tc>
                  <a:txBody>
                    <a:bodyPr/>
                    <a:lstStyle/>
                    <a:p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5163" marR="65163" marT="32582" marB="3258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5163" marR="65163" marT="32582" marB="3258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 dirty="0">
                          <a:solidFill>
                            <a:schemeClr val="tx1"/>
                          </a:solidFill>
                        </a:rPr>
                        <a:t>Z’</a:t>
                      </a:r>
                    </a:p>
                  </a:txBody>
                  <a:tcPr marL="65163" marR="65163" marT="32582" marB="3258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5163" marR="65163" marT="32582" marB="325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marL="65163" marR="65163" marT="32582" marB="3258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5163" marR="65163" marT="32582" marB="3258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957">
                <a:tc>
                  <a:txBody>
                    <a:bodyPr/>
                    <a:lstStyle/>
                    <a:p>
                      <a:r>
                        <a:rPr lang="pt-BR" sz="1300" dirty="0"/>
                        <a:t>X’</a:t>
                      </a:r>
                    </a:p>
                  </a:txBody>
                  <a:tcPr marL="65163" marR="65163" marT="32582" marB="3258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0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Y’</a:t>
                      </a:r>
                    </a:p>
                  </a:txBody>
                  <a:tcPr marL="65163" marR="65163" marT="32582" marB="325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957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5163" marR="65163" marT="32582" marB="3258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0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5163" marR="65163" marT="32582" marB="325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957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5163" marR="65163" marT="32582" marB="3258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0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Y</a:t>
                      </a:r>
                    </a:p>
                  </a:txBody>
                  <a:tcPr marL="65163" marR="65163" marT="32582" marB="325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957">
                <a:tc>
                  <a:txBody>
                    <a:bodyPr/>
                    <a:lstStyle/>
                    <a:p>
                      <a:r>
                        <a:rPr lang="pt-BR" sz="1300" dirty="0"/>
                        <a:t>X</a:t>
                      </a:r>
                    </a:p>
                  </a:txBody>
                  <a:tcPr marL="65163" marR="65163" marT="32582" marB="3258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0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5163" marR="65163" marT="32582" marB="325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92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5163" marR="65163" marT="32582" marB="3258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W’</a:t>
                      </a:r>
                    </a:p>
                  </a:txBody>
                  <a:tcPr marL="65163" marR="65163" marT="32582" marB="3258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5163" marR="65163" marT="32582" marB="325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W</a:t>
                      </a:r>
                    </a:p>
                  </a:txBody>
                  <a:tcPr marL="65163" marR="65163" marT="32582" marB="3258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W’</a:t>
                      </a:r>
                    </a:p>
                  </a:txBody>
                  <a:tcPr marL="65163" marR="65163" marT="32582" marB="325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Y’</a:t>
                      </a:r>
                    </a:p>
                  </a:txBody>
                  <a:tcPr marL="65163" marR="65163" marT="32582" marB="3258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Espaço Reservado para Conteúdo 85">
            <a:extLst>
              <a:ext uri="{FF2B5EF4-FFF2-40B4-BE49-F238E27FC236}">
                <a16:creationId xmlns:a16="http://schemas.microsoft.com/office/drawing/2014/main" id="{F0133E11-EE4F-0480-AA98-2AD2B438F0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009725"/>
              </p:ext>
            </p:extLst>
          </p:nvPr>
        </p:nvGraphicFramePr>
        <p:xfrm>
          <a:off x="7539093" y="584064"/>
          <a:ext cx="2065886" cy="201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5665">
                <a:tc>
                  <a:txBody>
                    <a:bodyPr/>
                    <a:lstStyle/>
                    <a:p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4888" marR="64888" marT="32445" marB="3244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4888" marR="64888" marT="32445" marB="3244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 dirty="0">
                          <a:solidFill>
                            <a:schemeClr val="tx1"/>
                          </a:solidFill>
                        </a:rPr>
                        <a:t>Z’</a:t>
                      </a:r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marL="64888" marR="64888" marT="32445" marB="3244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4888" marR="64888" marT="32445" marB="3244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96">
                <a:tc>
                  <a:txBody>
                    <a:bodyPr/>
                    <a:lstStyle/>
                    <a:p>
                      <a:r>
                        <a:rPr lang="pt-BR" sz="1300" dirty="0"/>
                        <a:t>X’</a:t>
                      </a:r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Y’</a:t>
                      </a:r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496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496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Y</a:t>
                      </a:r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496">
                <a:tc>
                  <a:txBody>
                    <a:bodyPr/>
                    <a:lstStyle/>
                    <a:p>
                      <a:r>
                        <a:rPr lang="pt-BR" sz="1300" dirty="0"/>
                        <a:t>X</a:t>
                      </a:r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665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4888" marR="64888" marT="32445" marB="3244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W’</a:t>
                      </a:r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W</a:t>
                      </a:r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W’</a:t>
                      </a:r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Y’</a:t>
                      </a:r>
                    </a:p>
                  </a:txBody>
                  <a:tcPr marL="64888" marR="64888" marT="32445" marB="3244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Espaço Reservado para Conteúdo 85">
            <a:extLst>
              <a:ext uri="{FF2B5EF4-FFF2-40B4-BE49-F238E27FC236}">
                <a16:creationId xmlns:a16="http://schemas.microsoft.com/office/drawing/2014/main" id="{8182D16B-5C3F-20DC-A991-7EFE996052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7884285"/>
              </p:ext>
            </p:extLst>
          </p:nvPr>
        </p:nvGraphicFramePr>
        <p:xfrm>
          <a:off x="5253135" y="619531"/>
          <a:ext cx="1935660" cy="201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6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6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5665">
                <a:tc>
                  <a:txBody>
                    <a:bodyPr/>
                    <a:lstStyle/>
                    <a:p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4888" marR="64888" marT="32445" marB="3244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4888" marR="64888" marT="32445" marB="3244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 dirty="0">
                          <a:solidFill>
                            <a:schemeClr val="tx1"/>
                          </a:solidFill>
                        </a:rPr>
                        <a:t>Z’</a:t>
                      </a:r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marL="64888" marR="64888" marT="32445" marB="3244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4888" marR="64888" marT="32445" marB="3244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96">
                <a:tc>
                  <a:txBody>
                    <a:bodyPr/>
                    <a:lstStyle/>
                    <a:p>
                      <a:r>
                        <a:rPr lang="pt-BR" sz="1300" dirty="0"/>
                        <a:t>X’</a:t>
                      </a:r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Y’</a:t>
                      </a:r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496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496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Y</a:t>
                      </a:r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496">
                <a:tc>
                  <a:txBody>
                    <a:bodyPr/>
                    <a:lstStyle/>
                    <a:p>
                      <a:r>
                        <a:rPr lang="pt-BR" sz="1300" dirty="0"/>
                        <a:t>X</a:t>
                      </a:r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665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4888" marR="64888" marT="32445" marB="3244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W’</a:t>
                      </a:r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W</a:t>
                      </a:r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W’</a:t>
                      </a:r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Y’</a:t>
                      </a:r>
                    </a:p>
                  </a:txBody>
                  <a:tcPr marL="64888" marR="64888" marT="32445" marB="3244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Espaço Reservado para Conteúdo 85">
            <a:extLst>
              <a:ext uri="{FF2B5EF4-FFF2-40B4-BE49-F238E27FC236}">
                <a16:creationId xmlns:a16="http://schemas.microsoft.com/office/drawing/2014/main" id="{43DF1DED-A297-5540-B155-C334D71EBD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7359670"/>
              </p:ext>
            </p:extLst>
          </p:nvPr>
        </p:nvGraphicFramePr>
        <p:xfrm>
          <a:off x="5475463" y="3984351"/>
          <a:ext cx="2189963" cy="207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6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92">
                <a:tc>
                  <a:txBody>
                    <a:bodyPr/>
                    <a:lstStyle/>
                    <a:p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5163" marR="65163" marT="32582" marB="3258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5163" marR="65163" marT="32582" marB="3258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 dirty="0">
                          <a:solidFill>
                            <a:schemeClr val="tx1"/>
                          </a:solidFill>
                        </a:rPr>
                        <a:t>Z’</a:t>
                      </a:r>
                    </a:p>
                  </a:txBody>
                  <a:tcPr marL="65163" marR="65163" marT="32582" marB="3258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5163" marR="65163" marT="32582" marB="325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marL="65163" marR="65163" marT="32582" marB="3258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5163" marR="65163" marT="32582" marB="3258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957">
                <a:tc>
                  <a:txBody>
                    <a:bodyPr/>
                    <a:lstStyle/>
                    <a:p>
                      <a:r>
                        <a:rPr lang="pt-BR" sz="1300" dirty="0"/>
                        <a:t>X’</a:t>
                      </a:r>
                    </a:p>
                  </a:txBody>
                  <a:tcPr marL="65163" marR="65163" marT="32582" marB="3258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0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0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0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Y’</a:t>
                      </a:r>
                    </a:p>
                  </a:txBody>
                  <a:tcPr marL="65163" marR="65163" marT="32582" marB="325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957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5163" marR="65163" marT="32582" marB="3258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0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5163" marR="65163" marT="32582" marB="325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957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5163" marR="65163" marT="32582" marB="3258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0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Y</a:t>
                      </a:r>
                    </a:p>
                  </a:txBody>
                  <a:tcPr marL="65163" marR="65163" marT="32582" marB="325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957">
                <a:tc>
                  <a:txBody>
                    <a:bodyPr/>
                    <a:lstStyle/>
                    <a:p>
                      <a:r>
                        <a:rPr lang="pt-BR" sz="1300" dirty="0"/>
                        <a:t>X</a:t>
                      </a:r>
                    </a:p>
                  </a:txBody>
                  <a:tcPr marL="65163" marR="65163" marT="32582" marB="3258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65163" marR="65163" marT="32582" marB="32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5163" marR="65163" marT="32582" marB="325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92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5163" marR="65163" marT="32582" marB="3258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W’</a:t>
                      </a:r>
                    </a:p>
                  </a:txBody>
                  <a:tcPr marL="65163" marR="65163" marT="32582" marB="3258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5163" marR="65163" marT="32582" marB="325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W</a:t>
                      </a:r>
                    </a:p>
                  </a:txBody>
                  <a:tcPr marL="65163" marR="65163" marT="32582" marB="3258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W’</a:t>
                      </a:r>
                    </a:p>
                  </a:txBody>
                  <a:tcPr marL="65163" marR="65163" marT="32582" marB="325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Y’</a:t>
                      </a:r>
                    </a:p>
                  </a:txBody>
                  <a:tcPr marL="65163" marR="65163" marT="32582" marB="3258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Espaço Reservado para Conteúdo 85">
            <a:extLst>
              <a:ext uri="{FF2B5EF4-FFF2-40B4-BE49-F238E27FC236}">
                <a16:creationId xmlns:a16="http://schemas.microsoft.com/office/drawing/2014/main" id="{0BBF9F6B-83D4-278A-8FBE-E33B3CB28E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3306259"/>
              </p:ext>
            </p:extLst>
          </p:nvPr>
        </p:nvGraphicFramePr>
        <p:xfrm>
          <a:off x="8601169" y="3983114"/>
          <a:ext cx="2189961" cy="201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6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5665">
                <a:tc>
                  <a:txBody>
                    <a:bodyPr/>
                    <a:lstStyle/>
                    <a:p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4888" marR="64888" marT="32445" marB="3244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4888" marR="64888" marT="32445" marB="3244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 dirty="0">
                          <a:solidFill>
                            <a:schemeClr val="tx1"/>
                          </a:solidFill>
                        </a:rPr>
                        <a:t>Z’</a:t>
                      </a:r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marL="64888" marR="64888" marT="32445" marB="3244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4888" marR="64888" marT="32445" marB="3244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96">
                <a:tc>
                  <a:txBody>
                    <a:bodyPr/>
                    <a:lstStyle/>
                    <a:p>
                      <a:r>
                        <a:rPr lang="pt-BR" sz="1300" dirty="0"/>
                        <a:t>X’</a:t>
                      </a:r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Y’</a:t>
                      </a:r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496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496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Y</a:t>
                      </a:r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496">
                <a:tc>
                  <a:txBody>
                    <a:bodyPr/>
                    <a:lstStyle/>
                    <a:p>
                      <a:r>
                        <a:rPr lang="pt-BR" sz="1300" dirty="0"/>
                        <a:t>X</a:t>
                      </a:r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665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4888" marR="64888" marT="32445" marB="3244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W’</a:t>
                      </a:r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W</a:t>
                      </a:r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W’</a:t>
                      </a:r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Y’</a:t>
                      </a:r>
                    </a:p>
                  </a:txBody>
                  <a:tcPr marL="64888" marR="64888" marT="32445" marB="3244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3" name="Espaço Reservado para Conteúdo 85">
            <a:extLst>
              <a:ext uri="{FF2B5EF4-FFF2-40B4-BE49-F238E27FC236}">
                <a16:creationId xmlns:a16="http://schemas.microsoft.com/office/drawing/2014/main" id="{04BA334E-B6BD-C85E-1FAB-BC2B07C9E9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906022"/>
              </p:ext>
            </p:extLst>
          </p:nvPr>
        </p:nvGraphicFramePr>
        <p:xfrm>
          <a:off x="3002851" y="3984351"/>
          <a:ext cx="2065886" cy="201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5665">
                <a:tc>
                  <a:txBody>
                    <a:bodyPr/>
                    <a:lstStyle/>
                    <a:p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4888" marR="64888" marT="32445" marB="3244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4888" marR="64888" marT="32445" marB="3244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 dirty="0">
                          <a:solidFill>
                            <a:schemeClr val="tx1"/>
                          </a:solidFill>
                        </a:rPr>
                        <a:t>Z’</a:t>
                      </a:r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marL="64888" marR="64888" marT="32445" marB="3244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4888" marR="64888" marT="32445" marB="3244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96">
                <a:tc>
                  <a:txBody>
                    <a:bodyPr/>
                    <a:lstStyle/>
                    <a:p>
                      <a:r>
                        <a:rPr lang="pt-BR" sz="1300" dirty="0"/>
                        <a:t>X’</a:t>
                      </a:r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Y’</a:t>
                      </a:r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496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496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Y</a:t>
                      </a:r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496">
                <a:tc>
                  <a:txBody>
                    <a:bodyPr/>
                    <a:lstStyle/>
                    <a:p>
                      <a:r>
                        <a:rPr lang="pt-BR" sz="1300" dirty="0"/>
                        <a:t>X</a:t>
                      </a:r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665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4888" marR="64888" marT="32445" marB="3244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W’</a:t>
                      </a:r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W</a:t>
                      </a:r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W’</a:t>
                      </a:r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Y’</a:t>
                      </a:r>
                    </a:p>
                  </a:txBody>
                  <a:tcPr marL="64888" marR="64888" marT="32445" marB="3244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6" name="Espaço Reservado para Conteúdo 85">
            <a:extLst>
              <a:ext uri="{FF2B5EF4-FFF2-40B4-BE49-F238E27FC236}">
                <a16:creationId xmlns:a16="http://schemas.microsoft.com/office/drawing/2014/main" id="{4E47F20D-FC3B-E587-4162-DF4C069EED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9893440"/>
              </p:ext>
            </p:extLst>
          </p:nvPr>
        </p:nvGraphicFramePr>
        <p:xfrm>
          <a:off x="10049069" y="580353"/>
          <a:ext cx="1887081" cy="2205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5665">
                <a:tc>
                  <a:txBody>
                    <a:bodyPr/>
                    <a:lstStyle/>
                    <a:p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4888" marR="64888" marT="32445" marB="3244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4888" marR="64888" marT="32445" marB="3244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 dirty="0">
                          <a:solidFill>
                            <a:schemeClr val="tx1"/>
                          </a:solidFill>
                        </a:rPr>
                        <a:t>Z’</a:t>
                      </a:r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marL="64888" marR="64888" marT="32445" marB="3244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4888" marR="64888" marT="32445" marB="3244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96">
                <a:tc>
                  <a:txBody>
                    <a:bodyPr/>
                    <a:lstStyle/>
                    <a:p>
                      <a:r>
                        <a:rPr lang="pt-BR" sz="1300" dirty="0"/>
                        <a:t>X’</a:t>
                      </a:r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Y’</a:t>
                      </a:r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496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pt-BR" sz="2000" dirty="0"/>
                        <a:t>0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496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Y</a:t>
                      </a:r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496">
                <a:tc>
                  <a:txBody>
                    <a:bodyPr/>
                    <a:lstStyle/>
                    <a:p>
                      <a:r>
                        <a:rPr lang="pt-BR" sz="1300" dirty="0"/>
                        <a:t>X</a:t>
                      </a:r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marL="64888" marR="64888" marT="32445" marB="32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665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4888" marR="64888" marT="32445" marB="3244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W’</a:t>
                      </a:r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W</a:t>
                      </a:r>
                    </a:p>
                  </a:txBody>
                  <a:tcPr marL="64888" marR="64888" marT="32445" marB="324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W’</a:t>
                      </a:r>
                    </a:p>
                  </a:txBody>
                  <a:tcPr marL="64888" marR="64888" marT="32445" marB="32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Y’</a:t>
                      </a:r>
                    </a:p>
                  </a:txBody>
                  <a:tcPr marL="64888" marR="64888" marT="32445" marB="3244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BFFAAFCB-5FEA-2646-C2DA-B63A21E80AC9}"/>
              </a:ext>
            </a:extLst>
          </p:cNvPr>
          <p:cNvSpPr txBox="1"/>
          <p:nvPr/>
        </p:nvSpPr>
        <p:spPr>
          <a:xfrm>
            <a:off x="2361350" y="120597"/>
            <a:ext cx="307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= </a:t>
            </a:r>
            <a:r>
              <a:rPr lang="pt-BR" dirty="0" err="1"/>
              <a:t>zw</a:t>
            </a:r>
            <a:r>
              <a:rPr lang="pt-BR" dirty="0"/>
              <a:t>’ + </a:t>
            </a:r>
            <a:r>
              <a:rPr lang="pt-BR" dirty="0" err="1"/>
              <a:t>x’z</a:t>
            </a:r>
            <a:r>
              <a:rPr lang="pt-BR" dirty="0"/>
              <a:t> + </a:t>
            </a:r>
            <a:r>
              <a:rPr lang="pt-BR" dirty="0" err="1"/>
              <a:t>yz</a:t>
            </a:r>
            <a:r>
              <a:rPr lang="pt-BR" dirty="0"/>
              <a:t> + </a:t>
            </a:r>
            <a:r>
              <a:rPr lang="pt-BR" dirty="0" err="1"/>
              <a:t>xw</a:t>
            </a:r>
            <a:r>
              <a:rPr lang="pt-BR" dirty="0"/>
              <a:t>’ + </a:t>
            </a:r>
            <a:r>
              <a:rPr lang="pt-BR" dirty="0" err="1"/>
              <a:t>y’z’w</a:t>
            </a:r>
            <a:r>
              <a:rPr lang="pt-BR" dirty="0"/>
              <a:t>’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C428B72-C37C-895D-0D96-4B7FBF4139C9}"/>
              </a:ext>
            </a:extLst>
          </p:cNvPr>
          <p:cNvSpPr txBox="1"/>
          <p:nvPr/>
        </p:nvSpPr>
        <p:spPr>
          <a:xfrm>
            <a:off x="4328593" y="2780055"/>
            <a:ext cx="353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 = </a:t>
            </a:r>
            <a:r>
              <a:rPr lang="pt-BR" dirty="0" err="1"/>
              <a:t>x’y</a:t>
            </a:r>
            <a:r>
              <a:rPr lang="pt-BR" dirty="0"/>
              <a:t>’ + </a:t>
            </a:r>
            <a:r>
              <a:rPr lang="pt-BR" dirty="0" err="1"/>
              <a:t>y’z</a:t>
            </a:r>
            <a:r>
              <a:rPr lang="pt-BR" dirty="0"/>
              <a:t>’ + </a:t>
            </a:r>
            <a:r>
              <a:rPr lang="pt-BR" dirty="0" err="1"/>
              <a:t>x’z’w</a:t>
            </a:r>
            <a:r>
              <a:rPr lang="pt-BR" dirty="0"/>
              <a:t>’ + </a:t>
            </a:r>
            <a:r>
              <a:rPr lang="pt-BR" dirty="0" err="1"/>
              <a:t>x’zw</a:t>
            </a:r>
            <a:r>
              <a:rPr lang="pt-BR" dirty="0"/>
              <a:t> + </a:t>
            </a:r>
            <a:r>
              <a:rPr lang="pt-BR" dirty="0" err="1"/>
              <a:t>y’zw</a:t>
            </a:r>
            <a:r>
              <a:rPr lang="pt-BR" dirty="0"/>
              <a:t>’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F2753E4-9D73-1E4A-58EF-519DC8DE785E}"/>
              </a:ext>
            </a:extLst>
          </p:cNvPr>
          <p:cNvSpPr txBox="1"/>
          <p:nvPr/>
        </p:nvSpPr>
        <p:spPr>
          <a:xfrm flipH="1">
            <a:off x="7454579" y="155208"/>
            <a:ext cx="311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 = </a:t>
            </a:r>
            <a:r>
              <a:rPr lang="pt-BR" dirty="0" err="1"/>
              <a:t>x’z</a:t>
            </a:r>
            <a:r>
              <a:rPr lang="pt-BR" dirty="0"/>
              <a:t>’ + </a:t>
            </a:r>
            <a:r>
              <a:rPr lang="pt-BR" dirty="0" err="1"/>
              <a:t>x’w</a:t>
            </a:r>
            <a:r>
              <a:rPr lang="pt-BR" dirty="0"/>
              <a:t> + </a:t>
            </a:r>
            <a:r>
              <a:rPr lang="pt-BR" dirty="0" err="1"/>
              <a:t>xy</a:t>
            </a:r>
            <a:r>
              <a:rPr lang="pt-BR" dirty="0"/>
              <a:t>’ + </a:t>
            </a:r>
            <a:r>
              <a:rPr lang="pt-BR" dirty="0" err="1"/>
              <a:t>x’yz</a:t>
            </a:r>
            <a:r>
              <a:rPr lang="pt-BR" dirty="0"/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8270F9-26D7-C2EB-5F6F-0AC43E776D03}"/>
              </a:ext>
            </a:extLst>
          </p:cNvPr>
          <p:cNvSpPr txBox="1"/>
          <p:nvPr/>
        </p:nvSpPr>
        <p:spPr>
          <a:xfrm>
            <a:off x="8584961" y="2830513"/>
            <a:ext cx="389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  = </a:t>
            </a:r>
            <a:r>
              <a:rPr lang="pt-BR" dirty="0" err="1"/>
              <a:t>xz</a:t>
            </a:r>
            <a:r>
              <a:rPr lang="pt-BR" dirty="0"/>
              <a:t>’ + </a:t>
            </a:r>
            <a:r>
              <a:rPr lang="pt-BR" dirty="0" err="1"/>
              <a:t>yz’w</a:t>
            </a:r>
            <a:r>
              <a:rPr lang="pt-BR" dirty="0"/>
              <a:t> + </a:t>
            </a:r>
            <a:r>
              <a:rPr lang="pt-BR" dirty="0" err="1"/>
              <a:t>y’zw</a:t>
            </a:r>
            <a:r>
              <a:rPr lang="pt-BR" dirty="0"/>
              <a:t> + </a:t>
            </a:r>
            <a:r>
              <a:rPr lang="pt-BR" dirty="0" err="1"/>
              <a:t>x’y’w</a:t>
            </a:r>
            <a:r>
              <a:rPr lang="pt-BR" dirty="0"/>
              <a:t>’ + </a:t>
            </a:r>
            <a:r>
              <a:rPr lang="pt-BR" dirty="0" err="1"/>
              <a:t>yzw</a:t>
            </a:r>
            <a:r>
              <a:rPr lang="pt-BR" dirty="0"/>
              <a:t>’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04DB6CC-1153-7EDB-E3AB-ADBF4E2D792D}"/>
              </a:ext>
            </a:extLst>
          </p:cNvPr>
          <p:cNvSpPr txBox="1"/>
          <p:nvPr/>
        </p:nvSpPr>
        <p:spPr>
          <a:xfrm>
            <a:off x="2428780" y="3575629"/>
            <a:ext cx="2591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 = </a:t>
            </a:r>
            <a:r>
              <a:rPr lang="pt-BR" dirty="0" err="1"/>
              <a:t>z’w</a:t>
            </a:r>
            <a:r>
              <a:rPr lang="pt-BR" dirty="0"/>
              <a:t> + </a:t>
            </a:r>
            <a:r>
              <a:rPr lang="pt-BR" dirty="0" err="1"/>
              <a:t>xy</a:t>
            </a:r>
            <a:r>
              <a:rPr lang="pt-BR" dirty="0"/>
              <a:t> + </a:t>
            </a:r>
            <a:r>
              <a:rPr lang="pt-BR" dirty="0" err="1"/>
              <a:t>xy’z</a:t>
            </a:r>
            <a:r>
              <a:rPr lang="pt-BR" dirty="0"/>
              <a:t> + </a:t>
            </a:r>
            <a:r>
              <a:rPr lang="pt-BR" dirty="0" err="1"/>
              <a:t>y’z’w</a:t>
            </a:r>
            <a:r>
              <a:rPr lang="pt-BR" dirty="0"/>
              <a:t>’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04C14E-05E0-E011-485A-8CB639F6802A}"/>
              </a:ext>
            </a:extLst>
          </p:cNvPr>
          <p:cNvSpPr txBox="1"/>
          <p:nvPr/>
        </p:nvSpPr>
        <p:spPr>
          <a:xfrm>
            <a:off x="5068737" y="6195366"/>
            <a:ext cx="304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 = </a:t>
            </a:r>
            <a:r>
              <a:rPr lang="pt-BR" dirty="0" err="1"/>
              <a:t>z’w</a:t>
            </a:r>
            <a:r>
              <a:rPr lang="pt-BR" dirty="0"/>
              <a:t>’ + </a:t>
            </a:r>
            <a:r>
              <a:rPr lang="pt-BR" dirty="0" err="1"/>
              <a:t>xy</a:t>
            </a:r>
            <a:r>
              <a:rPr lang="pt-BR" dirty="0"/>
              <a:t>’ + </a:t>
            </a:r>
            <a:r>
              <a:rPr lang="pt-BR" dirty="0" err="1"/>
              <a:t>yw</a:t>
            </a:r>
            <a:r>
              <a:rPr lang="pt-BR" dirty="0"/>
              <a:t>’ + </a:t>
            </a:r>
            <a:r>
              <a:rPr lang="pt-BR" dirty="0" err="1"/>
              <a:t>x’yz</a:t>
            </a:r>
            <a:r>
              <a:rPr lang="pt-BR" dirty="0"/>
              <a:t>’ + </a:t>
            </a:r>
            <a:r>
              <a:rPr lang="pt-BR" dirty="0" err="1"/>
              <a:t>xyz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2225D3E-27BA-0FF8-F585-557154EAD2DF}"/>
              </a:ext>
            </a:extLst>
          </p:cNvPr>
          <p:cNvSpPr txBox="1"/>
          <p:nvPr/>
        </p:nvSpPr>
        <p:spPr>
          <a:xfrm>
            <a:off x="8865242" y="3532256"/>
            <a:ext cx="313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  = </a:t>
            </a:r>
            <a:r>
              <a:rPr lang="pt-BR" dirty="0" err="1"/>
              <a:t>xy</a:t>
            </a:r>
            <a:r>
              <a:rPr lang="pt-BR" dirty="0"/>
              <a:t>’ + </a:t>
            </a:r>
            <a:r>
              <a:rPr lang="pt-BR" dirty="0" err="1"/>
              <a:t>zw</a:t>
            </a:r>
            <a:r>
              <a:rPr lang="pt-BR" dirty="0"/>
              <a:t>’ + </a:t>
            </a:r>
            <a:r>
              <a:rPr lang="pt-BR" dirty="0" err="1"/>
              <a:t>xw</a:t>
            </a:r>
            <a:r>
              <a:rPr lang="pt-BR" dirty="0"/>
              <a:t> + </a:t>
            </a:r>
            <a:r>
              <a:rPr lang="pt-BR" dirty="0" err="1"/>
              <a:t>x’yz</a:t>
            </a:r>
            <a:r>
              <a:rPr lang="pt-BR" dirty="0"/>
              <a:t>’ + </a:t>
            </a:r>
            <a:r>
              <a:rPr lang="pt-BR" dirty="0" err="1"/>
              <a:t>x’y’z</a:t>
            </a:r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0" name="Tinta 99">
                <a:extLst>
                  <a:ext uri="{FF2B5EF4-FFF2-40B4-BE49-F238E27FC236}">
                    <a16:creationId xmlns:a16="http://schemas.microsoft.com/office/drawing/2014/main" id="{3C54BFEF-82FE-51FE-A03F-DF132321167B}"/>
                  </a:ext>
                </a:extLst>
              </p14:cNvPr>
              <p14:cNvContentPartPr/>
              <p14:nvPr/>
            </p14:nvContentPartPr>
            <p14:xfrm>
              <a:off x="11691242" y="1679510"/>
              <a:ext cx="360" cy="360"/>
            </p14:xfrm>
          </p:contentPart>
        </mc:Choice>
        <mc:Fallback xmlns="">
          <p:pic>
            <p:nvPicPr>
              <p:cNvPr id="100" name="Tinta 99">
                <a:extLst>
                  <a:ext uri="{FF2B5EF4-FFF2-40B4-BE49-F238E27FC236}">
                    <a16:creationId xmlns:a16="http://schemas.microsoft.com/office/drawing/2014/main" id="{3C54BFEF-82FE-51FE-A03F-DF132321167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685122" y="1673390"/>
                <a:ext cx="126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D9DA2EF-A5FF-A21C-B183-67FCE6A71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324322"/>
              </p:ext>
            </p:extLst>
          </p:nvPr>
        </p:nvGraphicFramePr>
        <p:xfrm>
          <a:off x="-1199229" y="1487551"/>
          <a:ext cx="3267032" cy="4238117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301091">
                  <a:extLst>
                    <a:ext uri="{9D8B030D-6E8A-4147-A177-3AD203B41FA5}">
                      <a16:colId xmlns:a16="http://schemas.microsoft.com/office/drawing/2014/main" val="930178934"/>
                    </a:ext>
                  </a:extLst>
                </a:gridCol>
                <a:gridCol w="301091">
                  <a:extLst>
                    <a:ext uri="{9D8B030D-6E8A-4147-A177-3AD203B41FA5}">
                      <a16:colId xmlns:a16="http://schemas.microsoft.com/office/drawing/2014/main" val="286390642"/>
                    </a:ext>
                  </a:extLst>
                </a:gridCol>
                <a:gridCol w="301091">
                  <a:extLst>
                    <a:ext uri="{9D8B030D-6E8A-4147-A177-3AD203B41FA5}">
                      <a16:colId xmlns:a16="http://schemas.microsoft.com/office/drawing/2014/main" val="408578255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4197681984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423311440"/>
                    </a:ext>
                  </a:extLst>
                </a:gridCol>
                <a:gridCol w="301091">
                  <a:extLst>
                    <a:ext uri="{9D8B030D-6E8A-4147-A177-3AD203B41FA5}">
                      <a16:colId xmlns:a16="http://schemas.microsoft.com/office/drawing/2014/main" val="4048275904"/>
                    </a:ext>
                  </a:extLst>
                </a:gridCol>
                <a:gridCol w="301091">
                  <a:extLst>
                    <a:ext uri="{9D8B030D-6E8A-4147-A177-3AD203B41FA5}">
                      <a16:colId xmlns:a16="http://schemas.microsoft.com/office/drawing/2014/main" val="3657192100"/>
                    </a:ext>
                  </a:extLst>
                </a:gridCol>
                <a:gridCol w="301091">
                  <a:extLst>
                    <a:ext uri="{9D8B030D-6E8A-4147-A177-3AD203B41FA5}">
                      <a16:colId xmlns:a16="http://schemas.microsoft.com/office/drawing/2014/main" val="3682008357"/>
                    </a:ext>
                  </a:extLst>
                </a:gridCol>
                <a:gridCol w="301091">
                  <a:extLst>
                    <a:ext uri="{9D8B030D-6E8A-4147-A177-3AD203B41FA5}">
                      <a16:colId xmlns:a16="http://schemas.microsoft.com/office/drawing/2014/main" val="2827025819"/>
                    </a:ext>
                  </a:extLst>
                </a:gridCol>
                <a:gridCol w="301091">
                  <a:extLst>
                    <a:ext uri="{9D8B030D-6E8A-4147-A177-3AD203B41FA5}">
                      <a16:colId xmlns:a16="http://schemas.microsoft.com/office/drawing/2014/main" val="1693278716"/>
                    </a:ext>
                  </a:extLst>
                </a:gridCol>
                <a:gridCol w="301091">
                  <a:extLst>
                    <a:ext uri="{9D8B030D-6E8A-4147-A177-3AD203B41FA5}">
                      <a16:colId xmlns:a16="http://schemas.microsoft.com/office/drawing/2014/main" val="3329950115"/>
                    </a:ext>
                  </a:extLst>
                </a:gridCol>
              </a:tblGrid>
              <a:tr h="1627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65770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729672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487983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08688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67122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92026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06057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173037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9617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122176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83715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58727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81165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55674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00866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599378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0295235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916524BF-2979-B3DB-2C89-46ACA8A1EC43}"/>
                  </a:ext>
                </a:extLst>
              </p14:cNvPr>
              <p14:cNvContentPartPr/>
              <p14:nvPr/>
            </p14:nvContentPartPr>
            <p14:xfrm>
              <a:off x="3751275" y="779055"/>
              <a:ext cx="335880" cy="1566720"/>
            </p14:xfrm>
          </p:contentPart>
        </mc:Choice>
        <mc:Fallback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916524BF-2979-B3DB-2C89-46ACA8A1EC4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745155" y="772935"/>
                <a:ext cx="348120" cy="15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E33F29DB-2408-C2B5-DF30-E6FB7281B872}"/>
                  </a:ext>
                </a:extLst>
              </p14:cNvPr>
              <p14:cNvContentPartPr/>
              <p14:nvPr/>
            </p14:nvContentPartPr>
            <p14:xfrm>
              <a:off x="3475515" y="799935"/>
              <a:ext cx="583920" cy="772920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E33F29DB-2408-C2B5-DF30-E6FB7281B87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69395" y="793815"/>
                <a:ext cx="596160" cy="78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B98C5FDE-C7D5-4088-69B1-CEC8DD032AEC}"/>
                  </a:ext>
                </a:extLst>
              </p14:cNvPr>
              <p14:cNvContentPartPr/>
              <p14:nvPr/>
            </p14:nvContentPartPr>
            <p14:xfrm>
              <a:off x="3389475" y="1245615"/>
              <a:ext cx="669960" cy="679680"/>
            </p14:xfrm>
          </p:contentPart>
        </mc:Choice>
        <mc:Fallback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B98C5FDE-C7D5-4088-69B1-CEC8DD032AE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83355" y="1239495"/>
                <a:ext cx="68220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040C8A0F-DD13-2346-B36F-2905B8B3DDFF}"/>
                  </a:ext>
                </a:extLst>
              </p14:cNvPr>
              <p14:cNvContentPartPr/>
              <p14:nvPr/>
            </p14:nvContentPartPr>
            <p14:xfrm>
              <a:off x="2600355" y="1599855"/>
              <a:ext cx="459360" cy="799200"/>
            </p14:xfrm>
          </p:contentPart>
        </mc:Choice>
        <mc:Fallback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040C8A0F-DD13-2346-B36F-2905B8B3DDF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94235" y="1593735"/>
                <a:ext cx="471600" cy="81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2BFD5817-52BD-B193-5660-2FF8E797BFAD}"/>
                  </a:ext>
                </a:extLst>
              </p14:cNvPr>
              <p14:cNvContentPartPr/>
              <p14:nvPr/>
            </p14:nvContentPartPr>
            <p14:xfrm>
              <a:off x="3809235" y="1685895"/>
              <a:ext cx="429480" cy="715320"/>
            </p14:xfrm>
          </p:contentPart>
        </mc:Choice>
        <mc:Fallback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2BFD5817-52BD-B193-5660-2FF8E797BFA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03115" y="1679775"/>
                <a:ext cx="44172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06DC3F78-D783-3260-1B1C-76AFC8F172EF}"/>
                  </a:ext>
                </a:extLst>
              </p14:cNvPr>
              <p14:cNvContentPartPr/>
              <p14:nvPr/>
            </p14:nvContentPartPr>
            <p14:xfrm>
              <a:off x="2779635" y="704535"/>
              <a:ext cx="231120" cy="479160"/>
            </p14:xfrm>
          </p:contentPart>
        </mc:Choice>
        <mc:Fallback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06DC3F78-D783-3260-1B1C-76AFC8F172E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773515" y="698415"/>
                <a:ext cx="24336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6E0C2194-7F23-0351-0573-580228ABA389}"/>
                  </a:ext>
                </a:extLst>
              </p14:cNvPr>
              <p14:cNvContentPartPr/>
              <p14:nvPr/>
            </p14:nvContentPartPr>
            <p14:xfrm>
              <a:off x="2790435" y="2048775"/>
              <a:ext cx="210960" cy="618480"/>
            </p14:xfrm>
          </p:contentPart>
        </mc:Choice>
        <mc:Fallback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6E0C2194-7F23-0351-0573-580228ABA38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84315" y="2042655"/>
                <a:ext cx="22320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6B60A452-50FF-5086-B807-F80AD8ABF27C}"/>
                  </a:ext>
                </a:extLst>
              </p14:cNvPr>
              <p14:cNvContentPartPr/>
              <p14:nvPr/>
            </p14:nvContentPartPr>
            <p14:xfrm>
              <a:off x="5514915" y="826935"/>
              <a:ext cx="1420560" cy="460080"/>
            </p14:xfrm>
          </p:contentPart>
        </mc:Choice>
        <mc:Fallback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6B60A452-50FF-5086-B807-F80AD8ABF27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508795" y="820815"/>
                <a:ext cx="143280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6" name="Tinta 45">
                <a:extLst>
                  <a:ext uri="{FF2B5EF4-FFF2-40B4-BE49-F238E27FC236}">
                    <a16:creationId xmlns:a16="http://schemas.microsoft.com/office/drawing/2014/main" id="{F65CAD06-69E3-7BAA-B196-D2A4A09FB9EF}"/>
                  </a:ext>
                </a:extLst>
              </p14:cNvPr>
              <p14:cNvContentPartPr/>
              <p14:nvPr/>
            </p14:nvContentPartPr>
            <p14:xfrm>
              <a:off x="5627955" y="704535"/>
              <a:ext cx="506880" cy="582480"/>
            </p14:xfrm>
          </p:contentPart>
        </mc:Choice>
        <mc:Fallback>
          <p:pic>
            <p:nvPicPr>
              <p:cNvPr id="46" name="Tinta 45">
                <a:extLst>
                  <a:ext uri="{FF2B5EF4-FFF2-40B4-BE49-F238E27FC236}">
                    <a16:creationId xmlns:a16="http://schemas.microsoft.com/office/drawing/2014/main" id="{F65CAD06-69E3-7BAA-B196-D2A4A09FB9E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21835" y="698415"/>
                <a:ext cx="51912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C89A7EA4-F440-48AD-B7F1-D987BC5B0A9A}"/>
                  </a:ext>
                </a:extLst>
              </p14:cNvPr>
              <p14:cNvContentPartPr/>
              <p14:nvPr/>
            </p14:nvContentPartPr>
            <p14:xfrm>
              <a:off x="5581515" y="2037615"/>
              <a:ext cx="543960" cy="486720"/>
            </p14:xfrm>
          </p:contentPart>
        </mc:Choice>
        <mc:Fallback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C89A7EA4-F440-48AD-B7F1-D987BC5B0A9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575395" y="2031495"/>
                <a:ext cx="5562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5966EFF9-D916-B7CD-163A-790E3B651463}"/>
                  </a:ext>
                </a:extLst>
              </p14:cNvPr>
              <p14:cNvContentPartPr/>
              <p14:nvPr/>
            </p14:nvContentPartPr>
            <p14:xfrm>
              <a:off x="6619755" y="637935"/>
              <a:ext cx="240480" cy="584280"/>
            </p14:xfrm>
          </p:contentPart>
        </mc:Choice>
        <mc:Fallback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5966EFF9-D916-B7CD-163A-790E3B65146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613635" y="631815"/>
                <a:ext cx="25272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EAE63B70-D20A-64C6-A1A4-E612254DF40A}"/>
                  </a:ext>
                </a:extLst>
              </p14:cNvPr>
              <p14:cNvContentPartPr/>
              <p14:nvPr/>
            </p14:nvContentPartPr>
            <p14:xfrm>
              <a:off x="6543795" y="1987575"/>
              <a:ext cx="314640" cy="441720"/>
            </p14:xfrm>
          </p:contentPart>
        </mc:Choice>
        <mc:Fallback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EAE63B70-D20A-64C6-A1A4-E612254DF40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537675" y="1981455"/>
                <a:ext cx="32688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D770CAF7-94B5-9A3A-FDEC-A0892687AE6A}"/>
                  </a:ext>
                </a:extLst>
              </p14:cNvPr>
              <p14:cNvContentPartPr/>
              <p14:nvPr/>
            </p14:nvContentPartPr>
            <p14:xfrm>
              <a:off x="6295755" y="883815"/>
              <a:ext cx="172440" cy="668520"/>
            </p14:xfrm>
          </p:contentPart>
        </mc:Choice>
        <mc:Fallback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D770CAF7-94B5-9A3A-FDEC-A0892687AE6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89635" y="877695"/>
                <a:ext cx="18468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B1FC208C-E9EE-E04C-3A19-516E5321BDCD}"/>
                  </a:ext>
                </a:extLst>
              </p14:cNvPr>
              <p14:cNvContentPartPr/>
              <p14:nvPr/>
            </p14:nvContentPartPr>
            <p14:xfrm>
              <a:off x="5609595" y="952575"/>
              <a:ext cx="249480" cy="658440"/>
            </p14:xfrm>
          </p:contentPart>
        </mc:Choice>
        <mc:Fallback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B1FC208C-E9EE-E04C-3A19-516E5321BDC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03475" y="946455"/>
                <a:ext cx="26172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E2E27702-4226-AD8B-D9C8-76EA78D65E4A}"/>
                  </a:ext>
                </a:extLst>
              </p14:cNvPr>
              <p14:cNvContentPartPr/>
              <p14:nvPr/>
            </p14:nvContentPartPr>
            <p14:xfrm>
              <a:off x="7848075" y="894975"/>
              <a:ext cx="696960" cy="668160"/>
            </p14:xfrm>
          </p:contentPart>
        </mc:Choice>
        <mc:Fallback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E2E27702-4226-AD8B-D9C8-76EA78D65E4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841955" y="888855"/>
                <a:ext cx="709200" cy="6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80A5DB6D-4A31-43E4-0FD6-4029765293D9}"/>
                  </a:ext>
                </a:extLst>
              </p14:cNvPr>
              <p14:cNvContentPartPr/>
              <p14:nvPr/>
            </p14:nvContentPartPr>
            <p14:xfrm>
              <a:off x="8285835" y="895335"/>
              <a:ext cx="727200" cy="715320"/>
            </p14:xfrm>
          </p:contentPart>
        </mc:Choice>
        <mc:Fallback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80A5DB6D-4A31-43E4-0FD6-4029765293D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279715" y="889215"/>
                <a:ext cx="73944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1862D54C-6935-9246-ED8D-41E5032A8AC9}"/>
                  </a:ext>
                </a:extLst>
              </p14:cNvPr>
              <p14:cNvContentPartPr/>
              <p14:nvPr/>
            </p14:nvContentPartPr>
            <p14:xfrm>
              <a:off x="7800555" y="1960935"/>
              <a:ext cx="1546200" cy="344880"/>
            </p14:xfrm>
          </p:contentPart>
        </mc:Choice>
        <mc:Fallback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1862D54C-6935-9246-ED8D-41E5032A8AC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794435" y="1954815"/>
                <a:ext cx="15584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1E439E56-0E52-1338-0FE0-46CD854BB122}"/>
                  </a:ext>
                </a:extLst>
              </p14:cNvPr>
              <p14:cNvContentPartPr/>
              <p14:nvPr/>
            </p14:nvContentPartPr>
            <p14:xfrm>
              <a:off x="8590035" y="1265775"/>
              <a:ext cx="677520" cy="287640"/>
            </p14:xfrm>
          </p:contentPart>
        </mc:Choice>
        <mc:Fallback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1E439E56-0E52-1338-0FE0-46CD854BB12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583915" y="1259655"/>
                <a:ext cx="6897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E46326D7-C58C-7254-00DD-ECC9D0C6EB25}"/>
                  </a:ext>
                </a:extLst>
              </p14:cNvPr>
              <p14:cNvContentPartPr/>
              <p14:nvPr/>
            </p14:nvContentPartPr>
            <p14:xfrm>
              <a:off x="10248555" y="1645935"/>
              <a:ext cx="754200" cy="688680"/>
            </p14:xfrm>
          </p:contentPart>
        </mc:Choice>
        <mc:Fallback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E46326D7-C58C-7254-00DD-ECC9D0C6EB2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242435" y="1639815"/>
                <a:ext cx="76644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0" name="Tinta 59">
                <a:extLst>
                  <a:ext uri="{FF2B5EF4-FFF2-40B4-BE49-F238E27FC236}">
                    <a16:creationId xmlns:a16="http://schemas.microsoft.com/office/drawing/2014/main" id="{5C0EABC0-2F31-57EF-D61B-82C6360ED528}"/>
                  </a:ext>
                </a:extLst>
              </p14:cNvPr>
              <p14:cNvContentPartPr/>
              <p14:nvPr/>
            </p14:nvContentPartPr>
            <p14:xfrm>
              <a:off x="11039115" y="847455"/>
              <a:ext cx="360" cy="360"/>
            </p14:xfrm>
          </p:contentPart>
        </mc:Choice>
        <mc:Fallback>
          <p:pic>
            <p:nvPicPr>
              <p:cNvPr id="60" name="Tinta 59">
                <a:extLst>
                  <a:ext uri="{FF2B5EF4-FFF2-40B4-BE49-F238E27FC236}">
                    <a16:creationId xmlns:a16="http://schemas.microsoft.com/office/drawing/2014/main" id="{5C0EABC0-2F31-57EF-D61B-82C6360ED52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032995" y="84133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1" name="Tinta 70">
                <a:extLst>
                  <a:ext uri="{FF2B5EF4-FFF2-40B4-BE49-F238E27FC236}">
                    <a16:creationId xmlns:a16="http://schemas.microsoft.com/office/drawing/2014/main" id="{4DD7854F-D2ED-EE74-7C3C-C7C2A66502EA}"/>
                  </a:ext>
                </a:extLst>
              </p14:cNvPr>
              <p14:cNvContentPartPr/>
              <p14:nvPr/>
            </p14:nvContentPartPr>
            <p14:xfrm>
              <a:off x="11344395" y="1284495"/>
              <a:ext cx="239760" cy="631080"/>
            </p14:xfrm>
          </p:contentPart>
        </mc:Choice>
        <mc:Fallback>
          <p:pic>
            <p:nvPicPr>
              <p:cNvPr id="71" name="Tinta 70">
                <a:extLst>
                  <a:ext uri="{FF2B5EF4-FFF2-40B4-BE49-F238E27FC236}">
                    <a16:creationId xmlns:a16="http://schemas.microsoft.com/office/drawing/2014/main" id="{4DD7854F-D2ED-EE74-7C3C-C7C2A66502E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338275" y="1278375"/>
                <a:ext cx="252000" cy="64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Agrupar 76">
            <a:extLst>
              <a:ext uri="{FF2B5EF4-FFF2-40B4-BE49-F238E27FC236}">
                <a16:creationId xmlns:a16="http://schemas.microsoft.com/office/drawing/2014/main" id="{4B39381D-DDDC-F439-346A-6BC0047B2766}"/>
              </a:ext>
            </a:extLst>
          </p:cNvPr>
          <p:cNvGrpSpPr/>
          <p:nvPr/>
        </p:nvGrpSpPr>
        <p:grpSpPr>
          <a:xfrm>
            <a:off x="10287795" y="686175"/>
            <a:ext cx="1477800" cy="1714320"/>
            <a:chOff x="10287795" y="686175"/>
            <a:chExt cx="1477800" cy="171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040F81F8-ACEF-D116-8778-E53D1CABDAC5}"/>
                    </a:ext>
                  </a:extLst>
                </p14:cNvPr>
                <p14:cNvContentPartPr/>
                <p14:nvPr/>
              </p14:nvContentPartPr>
              <p14:xfrm>
                <a:off x="11020395" y="1942575"/>
                <a:ext cx="269280" cy="45792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040F81F8-ACEF-D116-8778-E53D1CABDAC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014275" y="1936455"/>
                  <a:ext cx="2815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99A1A9B7-0581-0419-C9AA-BF3861B5DE6F}"/>
                    </a:ext>
                  </a:extLst>
                </p14:cNvPr>
                <p14:cNvContentPartPr/>
                <p14:nvPr/>
              </p14:nvContentPartPr>
              <p14:xfrm>
                <a:off x="10999875" y="686175"/>
                <a:ext cx="299520" cy="51624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99A1A9B7-0581-0419-C9AA-BF3861B5DE6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993755" y="680055"/>
                  <a:ext cx="31176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DE2C88BF-B7A1-0F32-22F6-4B7F4504455C}"/>
                    </a:ext>
                  </a:extLst>
                </p14:cNvPr>
                <p14:cNvContentPartPr/>
                <p14:nvPr/>
              </p14:nvContentPartPr>
              <p14:xfrm>
                <a:off x="11380035" y="875535"/>
                <a:ext cx="385560" cy="33552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DE2C88BF-B7A1-0F32-22F6-4B7F4504455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373915" y="869415"/>
                  <a:ext cx="3978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52C73DAE-9B27-C583-1E49-7B82159D0042}"/>
                    </a:ext>
                  </a:extLst>
                </p14:cNvPr>
                <p14:cNvContentPartPr/>
                <p14:nvPr/>
              </p14:nvContentPartPr>
              <p14:xfrm>
                <a:off x="10287795" y="828735"/>
                <a:ext cx="430200" cy="32292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52C73DAE-9B27-C583-1E49-7B82159D00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281675" y="822615"/>
                  <a:ext cx="4424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D45A595B-80D9-E9DA-E2C4-4A8029CC7747}"/>
                    </a:ext>
                  </a:extLst>
                </p14:cNvPr>
                <p14:cNvContentPartPr/>
                <p14:nvPr/>
              </p14:nvContentPartPr>
              <p14:xfrm>
                <a:off x="10705395" y="1264695"/>
                <a:ext cx="231480" cy="66960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D45A595B-80D9-E9DA-E2C4-4A8029CC774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99275" y="1258575"/>
                  <a:ext cx="243720" cy="68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3" name="Tinta 92">
                <a:extLst>
                  <a:ext uri="{FF2B5EF4-FFF2-40B4-BE49-F238E27FC236}">
                    <a16:creationId xmlns:a16="http://schemas.microsoft.com/office/drawing/2014/main" id="{A8644488-1227-1150-365C-4FC9BC42E5A1}"/>
                  </a:ext>
                </a:extLst>
              </p14:cNvPr>
              <p14:cNvContentPartPr/>
              <p14:nvPr/>
            </p14:nvContentPartPr>
            <p14:xfrm>
              <a:off x="4344994" y="4205630"/>
              <a:ext cx="396000" cy="1516320"/>
            </p14:xfrm>
          </p:contentPart>
        </mc:Choice>
        <mc:Fallback>
          <p:pic>
            <p:nvPicPr>
              <p:cNvPr id="93" name="Tinta 92">
                <a:extLst>
                  <a:ext uri="{FF2B5EF4-FFF2-40B4-BE49-F238E27FC236}">
                    <a16:creationId xmlns:a16="http://schemas.microsoft.com/office/drawing/2014/main" id="{A8644488-1227-1150-365C-4FC9BC42E5A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338874" y="4199510"/>
                <a:ext cx="408240" cy="15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8" name="Tinta 97">
                <a:extLst>
                  <a:ext uri="{FF2B5EF4-FFF2-40B4-BE49-F238E27FC236}">
                    <a16:creationId xmlns:a16="http://schemas.microsoft.com/office/drawing/2014/main" id="{E491D29B-6E68-825D-9FC5-85D3FC108755}"/>
                  </a:ext>
                </a:extLst>
              </p14:cNvPr>
              <p14:cNvContentPartPr/>
              <p14:nvPr/>
            </p14:nvContentPartPr>
            <p14:xfrm>
              <a:off x="3412954" y="5037950"/>
              <a:ext cx="1375920" cy="262800"/>
            </p14:xfrm>
          </p:contentPart>
        </mc:Choice>
        <mc:Fallback>
          <p:pic>
            <p:nvPicPr>
              <p:cNvPr id="98" name="Tinta 97">
                <a:extLst>
                  <a:ext uri="{FF2B5EF4-FFF2-40B4-BE49-F238E27FC236}">
                    <a16:creationId xmlns:a16="http://schemas.microsoft.com/office/drawing/2014/main" id="{E491D29B-6E68-825D-9FC5-85D3FC10875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406834" y="5031830"/>
                <a:ext cx="13881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01" name="Tinta 100">
                <a:extLst>
                  <a:ext uri="{FF2B5EF4-FFF2-40B4-BE49-F238E27FC236}">
                    <a16:creationId xmlns:a16="http://schemas.microsoft.com/office/drawing/2014/main" id="{88D2DA6C-2FFE-CE94-9ACD-219ACF985572}"/>
                  </a:ext>
                </a:extLst>
              </p14:cNvPr>
              <p14:cNvContentPartPr/>
              <p14:nvPr/>
            </p14:nvContentPartPr>
            <p14:xfrm>
              <a:off x="3339874" y="4078190"/>
              <a:ext cx="320040" cy="541440"/>
            </p14:xfrm>
          </p:contentPart>
        </mc:Choice>
        <mc:Fallback>
          <p:pic>
            <p:nvPicPr>
              <p:cNvPr id="101" name="Tinta 100">
                <a:extLst>
                  <a:ext uri="{FF2B5EF4-FFF2-40B4-BE49-F238E27FC236}">
                    <a16:creationId xmlns:a16="http://schemas.microsoft.com/office/drawing/2014/main" id="{88D2DA6C-2FFE-CE94-9ACD-219ACF98557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333754" y="4072070"/>
                <a:ext cx="33228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03" name="Tinta 102">
                <a:extLst>
                  <a:ext uri="{FF2B5EF4-FFF2-40B4-BE49-F238E27FC236}">
                    <a16:creationId xmlns:a16="http://schemas.microsoft.com/office/drawing/2014/main" id="{1C4B5A7B-9071-5898-F50B-318FAADC0C1C}"/>
                  </a:ext>
                </a:extLst>
              </p14:cNvPr>
              <p14:cNvContentPartPr/>
              <p14:nvPr/>
            </p14:nvContentPartPr>
            <p14:xfrm>
              <a:off x="3339874" y="5352950"/>
              <a:ext cx="299880" cy="479160"/>
            </p14:xfrm>
          </p:contentPart>
        </mc:Choice>
        <mc:Fallback>
          <p:pic>
            <p:nvPicPr>
              <p:cNvPr id="103" name="Tinta 102">
                <a:extLst>
                  <a:ext uri="{FF2B5EF4-FFF2-40B4-BE49-F238E27FC236}">
                    <a16:creationId xmlns:a16="http://schemas.microsoft.com/office/drawing/2014/main" id="{1C4B5A7B-9071-5898-F50B-318FAADC0C1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333754" y="5346830"/>
                <a:ext cx="31212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04" name="Tinta 103">
                <a:extLst>
                  <a:ext uri="{FF2B5EF4-FFF2-40B4-BE49-F238E27FC236}">
                    <a16:creationId xmlns:a16="http://schemas.microsoft.com/office/drawing/2014/main" id="{CBC914E3-EDE7-4A20-C0E1-346A59ADE013}"/>
                  </a:ext>
                </a:extLst>
              </p14:cNvPr>
              <p14:cNvContentPartPr/>
              <p14:nvPr/>
            </p14:nvContentPartPr>
            <p14:xfrm>
              <a:off x="4056994" y="5409830"/>
              <a:ext cx="608760" cy="329760"/>
            </p14:xfrm>
          </p:contentPart>
        </mc:Choice>
        <mc:Fallback>
          <p:pic>
            <p:nvPicPr>
              <p:cNvPr id="104" name="Tinta 103">
                <a:extLst>
                  <a:ext uri="{FF2B5EF4-FFF2-40B4-BE49-F238E27FC236}">
                    <a16:creationId xmlns:a16="http://schemas.microsoft.com/office/drawing/2014/main" id="{CBC914E3-EDE7-4A20-C0E1-346A59ADE01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050874" y="5403710"/>
                <a:ext cx="6210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07" name="Tinta 106">
                <a:extLst>
                  <a:ext uri="{FF2B5EF4-FFF2-40B4-BE49-F238E27FC236}">
                    <a16:creationId xmlns:a16="http://schemas.microsoft.com/office/drawing/2014/main" id="{FE3C6320-30D7-D97B-3D98-83D0DC912998}"/>
                  </a:ext>
                </a:extLst>
              </p14:cNvPr>
              <p14:cNvContentPartPr/>
              <p14:nvPr/>
            </p14:nvContentPartPr>
            <p14:xfrm>
              <a:off x="5748274" y="4131470"/>
              <a:ext cx="448200" cy="1700640"/>
            </p14:xfrm>
          </p:contentPart>
        </mc:Choice>
        <mc:Fallback>
          <p:pic>
            <p:nvPicPr>
              <p:cNvPr id="107" name="Tinta 106">
                <a:extLst>
                  <a:ext uri="{FF2B5EF4-FFF2-40B4-BE49-F238E27FC236}">
                    <a16:creationId xmlns:a16="http://schemas.microsoft.com/office/drawing/2014/main" id="{FE3C6320-30D7-D97B-3D98-83D0DC91299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742154" y="4125350"/>
                <a:ext cx="460440" cy="17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09" name="Tinta 108">
                <a:extLst>
                  <a:ext uri="{FF2B5EF4-FFF2-40B4-BE49-F238E27FC236}">
                    <a16:creationId xmlns:a16="http://schemas.microsoft.com/office/drawing/2014/main" id="{4CDEBE37-6430-CBB5-020F-3FE430C1B9D5}"/>
                  </a:ext>
                </a:extLst>
              </p14:cNvPr>
              <p14:cNvContentPartPr/>
              <p14:nvPr/>
            </p14:nvContentPartPr>
            <p14:xfrm>
              <a:off x="5698594" y="5428550"/>
              <a:ext cx="1647000" cy="366840"/>
            </p14:xfrm>
          </p:contentPart>
        </mc:Choice>
        <mc:Fallback>
          <p:pic>
            <p:nvPicPr>
              <p:cNvPr id="109" name="Tinta 108">
                <a:extLst>
                  <a:ext uri="{FF2B5EF4-FFF2-40B4-BE49-F238E27FC236}">
                    <a16:creationId xmlns:a16="http://schemas.microsoft.com/office/drawing/2014/main" id="{4CDEBE37-6430-CBB5-020F-3FE430C1B9D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692474" y="5422430"/>
                <a:ext cx="165924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18" name="Tinta 117">
                <a:extLst>
                  <a:ext uri="{FF2B5EF4-FFF2-40B4-BE49-F238E27FC236}">
                    <a16:creationId xmlns:a16="http://schemas.microsoft.com/office/drawing/2014/main" id="{D9E5EB17-B1F5-5CF7-3820-81F47990CF66}"/>
                  </a:ext>
                </a:extLst>
              </p14:cNvPr>
              <p14:cNvContentPartPr/>
              <p14:nvPr/>
            </p14:nvContentPartPr>
            <p14:xfrm>
              <a:off x="6940594" y="4674350"/>
              <a:ext cx="691200" cy="691920"/>
            </p14:xfrm>
          </p:contentPart>
        </mc:Choice>
        <mc:Fallback>
          <p:pic>
            <p:nvPicPr>
              <p:cNvPr id="118" name="Tinta 117">
                <a:extLst>
                  <a:ext uri="{FF2B5EF4-FFF2-40B4-BE49-F238E27FC236}">
                    <a16:creationId xmlns:a16="http://schemas.microsoft.com/office/drawing/2014/main" id="{D9E5EB17-B1F5-5CF7-3820-81F47990CF6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934474" y="4668230"/>
                <a:ext cx="703440" cy="7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28" name="Tinta 127">
                <a:extLst>
                  <a:ext uri="{FF2B5EF4-FFF2-40B4-BE49-F238E27FC236}">
                    <a16:creationId xmlns:a16="http://schemas.microsoft.com/office/drawing/2014/main" id="{B71A6909-E064-B58F-413D-C711AD197560}"/>
                  </a:ext>
                </a:extLst>
              </p14:cNvPr>
              <p14:cNvContentPartPr/>
              <p14:nvPr/>
            </p14:nvContentPartPr>
            <p14:xfrm>
              <a:off x="5320954" y="4665350"/>
              <a:ext cx="894240" cy="682560"/>
            </p14:xfrm>
          </p:contentPart>
        </mc:Choice>
        <mc:Fallback>
          <p:pic>
            <p:nvPicPr>
              <p:cNvPr id="128" name="Tinta 127">
                <a:extLst>
                  <a:ext uri="{FF2B5EF4-FFF2-40B4-BE49-F238E27FC236}">
                    <a16:creationId xmlns:a16="http://schemas.microsoft.com/office/drawing/2014/main" id="{B71A6909-E064-B58F-413D-C711AD19756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314834" y="4659230"/>
                <a:ext cx="90648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32" name="Tinta 131">
                <a:extLst>
                  <a:ext uri="{FF2B5EF4-FFF2-40B4-BE49-F238E27FC236}">
                    <a16:creationId xmlns:a16="http://schemas.microsoft.com/office/drawing/2014/main" id="{D10A461C-39FB-01FA-36AC-E7AE1F8739C6}"/>
                  </a:ext>
                </a:extLst>
              </p14:cNvPr>
              <p14:cNvContentPartPr/>
              <p14:nvPr/>
            </p14:nvContentPartPr>
            <p14:xfrm>
              <a:off x="5849434" y="4617470"/>
              <a:ext cx="646560" cy="375480"/>
            </p14:xfrm>
          </p:contentPart>
        </mc:Choice>
        <mc:Fallback>
          <p:pic>
            <p:nvPicPr>
              <p:cNvPr id="132" name="Tinta 131">
                <a:extLst>
                  <a:ext uri="{FF2B5EF4-FFF2-40B4-BE49-F238E27FC236}">
                    <a16:creationId xmlns:a16="http://schemas.microsoft.com/office/drawing/2014/main" id="{D10A461C-39FB-01FA-36AC-E7AE1F8739C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843314" y="4611350"/>
                <a:ext cx="65880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33" name="Tinta 132">
                <a:extLst>
                  <a:ext uri="{FF2B5EF4-FFF2-40B4-BE49-F238E27FC236}">
                    <a16:creationId xmlns:a16="http://schemas.microsoft.com/office/drawing/2014/main" id="{15470E86-CE41-15C8-1145-B0AF7A685F84}"/>
                  </a:ext>
                </a:extLst>
              </p14:cNvPr>
              <p14:cNvContentPartPr/>
              <p14:nvPr/>
            </p14:nvContentPartPr>
            <p14:xfrm>
              <a:off x="6688954" y="5064950"/>
              <a:ext cx="563400" cy="300600"/>
            </p14:xfrm>
          </p:contentPart>
        </mc:Choice>
        <mc:Fallback>
          <p:pic>
            <p:nvPicPr>
              <p:cNvPr id="133" name="Tinta 132">
                <a:extLst>
                  <a:ext uri="{FF2B5EF4-FFF2-40B4-BE49-F238E27FC236}">
                    <a16:creationId xmlns:a16="http://schemas.microsoft.com/office/drawing/2014/main" id="{15470E86-CE41-15C8-1145-B0AF7A685F8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682834" y="5058830"/>
                <a:ext cx="57564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35" name="Tinta 134">
                <a:extLst>
                  <a:ext uri="{FF2B5EF4-FFF2-40B4-BE49-F238E27FC236}">
                    <a16:creationId xmlns:a16="http://schemas.microsoft.com/office/drawing/2014/main" id="{18376F43-F607-8ABE-3948-1A0193D088A8}"/>
                  </a:ext>
                </a:extLst>
              </p14:cNvPr>
              <p14:cNvContentPartPr/>
              <p14:nvPr/>
            </p14:nvContentPartPr>
            <p14:xfrm>
              <a:off x="8909434" y="5365550"/>
              <a:ext cx="1504440" cy="420480"/>
            </p14:xfrm>
          </p:contentPart>
        </mc:Choice>
        <mc:Fallback>
          <p:pic>
            <p:nvPicPr>
              <p:cNvPr id="135" name="Tinta 134">
                <a:extLst>
                  <a:ext uri="{FF2B5EF4-FFF2-40B4-BE49-F238E27FC236}">
                    <a16:creationId xmlns:a16="http://schemas.microsoft.com/office/drawing/2014/main" id="{18376F43-F607-8ABE-3948-1A0193D088A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903314" y="5359430"/>
                <a:ext cx="151668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38" name="Tinta 137">
                <a:extLst>
                  <a:ext uri="{FF2B5EF4-FFF2-40B4-BE49-F238E27FC236}">
                    <a16:creationId xmlns:a16="http://schemas.microsoft.com/office/drawing/2014/main" id="{9212D82D-580E-F7F7-EA0C-D79E3F838D7E}"/>
                  </a:ext>
                </a:extLst>
              </p14:cNvPr>
              <p14:cNvContentPartPr/>
              <p14:nvPr/>
            </p14:nvContentPartPr>
            <p14:xfrm>
              <a:off x="10104274" y="4161350"/>
              <a:ext cx="310320" cy="1557000"/>
            </p14:xfrm>
          </p:contentPart>
        </mc:Choice>
        <mc:Fallback>
          <p:pic>
            <p:nvPicPr>
              <p:cNvPr id="138" name="Tinta 137">
                <a:extLst>
                  <a:ext uri="{FF2B5EF4-FFF2-40B4-BE49-F238E27FC236}">
                    <a16:creationId xmlns:a16="http://schemas.microsoft.com/office/drawing/2014/main" id="{9212D82D-580E-F7F7-EA0C-D79E3F838D7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098154" y="4155230"/>
                <a:ext cx="322560" cy="15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43" name="Tinta 142">
                <a:extLst>
                  <a:ext uri="{FF2B5EF4-FFF2-40B4-BE49-F238E27FC236}">
                    <a16:creationId xmlns:a16="http://schemas.microsoft.com/office/drawing/2014/main" id="{28C6D215-EFD3-50BE-EA5A-7A8FB1C13985}"/>
                  </a:ext>
                </a:extLst>
              </p14:cNvPr>
              <p14:cNvContentPartPr/>
              <p14:nvPr/>
            </p14:nvContentPartPr>
            <p14:xfrm>
              <a:off x="9366634" y="4953350"/>
              <a:ext cx="627480" cy="720360"/>
            </p14:xfrm>
          </p:contentPart>
        </mc:Choice>
        <mc:Fallback>
          <p:pic>
            <p:nvPicPr>
              <p:cNvPr id="143" name="Tinta 142">
                <a:extLst>
                  <a:ext uri="{FF2B5EF4-FFF2-40B4-BE49-F238E27FC236}">
                    <a16:creationId xmlns:a16="http://schemas.microsoft.com/office/drawing/2014/main" id="{28C6D215-EFD3-50BE-EA5A-7A8FB1C1398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360514" y="4947230"/>
                <a:ext cx="63972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44" name="Tinta 143">
                <a:extLst>
                  <a:ext uri="{FF2B5EF4-FFF2-40B4-BE49-F238E27FC236}">
                    <a16:creationId xmlns:a16="http://schemas.microsoft.com/office/drawing/2014/main" id="{B2A9DD20-8E53-D585-453A-0C6A034510B3}"/>
                  </a:ext>
                </a:extLst>
              </p14:cNvPr>
              <p14:cNvContentPartPr/>
              <p14:nvPr/>
            </p14:nvContentPartPr>
            <p14:xfrm>
              <a:off x="8957314" y="4634750"/>
              <a:ext cx="645840" cy="302400"/>
            </p14:xfrm>
          </p:contentPart>
        </mc:Choice>
        <mc:Fallback>
          <p:pic>
            <p:nvPicPr>
              <p:cNvPr id="144" name="Tinta 143">
                <a:extLst>
                  <a:ext uri="{FF2B5EF4-FFF2-40B4-BE49-F238E27FC236}">
                    <a16:creationId xmlns:a16="http://schemas.microsoft.com/office/drawing/2014/main" id="{B2A9DD20-8E53-D585-453A-0C6A034510B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951194" y="4628630"/>
                <a:ext cx="6580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45" name="Tinta 144">
                <a:extLst>
                  <a:ext uri="{FF2B5EF4-FFF2-40B4-BE49-F238E27FC236}">
                    <a16:creationId xmlns:a16="http://schemas.microsoft.com/office/drawing/2014/main" id="{E7F41A0E-AEDC-77CE-66E8-DF4022384658}"/>
                  </a:ext>
                </a:extLst>
              </p14:cNvPr>
              <p14:cNvContentPartPr/>
              <p14:nvPr/>
            </p14:nvContentPartPr>
            <p14:xfrm>
              <a:off x="9786394" y="4205990"/>
              <a:ext cx="592200" cy="367200"/>
            </p14:xfrm>
          </p:contentPart>
        </mc:Choice>
        <mc:Fallback>
          <p:pic>
            <p:nvPicPr>
              <p:cNvPr id="145" name="Tinta 144">
                <a:extLst>
                  <a:ext uri="{FF2B5EF4-FFF2-40B4-BE49-F238E27FC236}">
                    <a16:creationId xmlns:a16="http://schemas.microsoft.com/office/drawing/2014/main" id="{E7F41A0E-AEDC-77CE-66E8-DF402238465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780274" y="4199870"/>
                <a:ext cx="604440" cy="37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668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8F7EC-16C3-42A2-9D85-B72BC4BD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48C98B-B686-4A5B-9B1E-715A421D5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Projetar um circuito para controlar uma única lâmpada através de 3 chaves do tipo “</a:t>
            </a:r>
            <a:r>
              <a:rPr lang="pt-BR" dirty="0" err="1"/>
              <a:t>on</a:t>
            </a:r>
            <a:r>
              <a:rPr lang="pt-BR" dirty="0"/>
              <a:t>/off” (</a:t>
            </a:r>
            <a:r>
              <a:rPr lang="pt-BR" dirty="0" err="1"/>
              <a:t>on</a:t>
            </a:r>
            <a:r>
              <a:rPr lang="pt-BR" dirty="0"/>
              <a:t> = 1 e off= 0). O circuito deve receber o estado de cada uma das 3 chaves X, Y e Z e gerar em sua saída o estado da lâmpada (ligada = 1 e desligada = 0). Funcionamento: a qualquer tempo, deve-se poder desligar a lâmpada (se ela estiver ligada) ou ligar a lâmpada (se ela estivar desligada) alterando o estado de qualquer uma das 3 chaves (uma de cada vez). Quando todas as chaves estiverem na posição off, a lâmpada deve estar desligada.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010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2E166-C0A0-7543-922A-F6BDA13F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066AE3-2277-E646-89A2-6EE75378B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6359EF-61D2-2FE1-61A9-E3EB090A3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70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DAF89-FEB6-E44F-B9E8-F5EB916C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58FD90-5AB9-E64F-BCE1-FFD045DAD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81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85">
            <a:extLst>
              <a:ext uri="{FF2B5EF4-FFF2-40B4-BE49-F238E27FC236}">
                <a16:creationId xmlns:a16="http://schemas.microsoft.com/office/drawing/2014/main" id="{4B042357-6D3F-4E94-858F-0246E25383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7984896"/>
              </p:ext>
            </p:extLst>
          </p:nvPr>
        </p:nvGraphicFramePr>
        <p:xfrm>
          <a:off x="4044865" y="2728751"/>
          <a:ext cx="3888432" cy="3600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0067"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C’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r>
                        <a:rPr lang="pt-BR" dirty="0"/>
                        <a:t>P’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E’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B4B2D8F3-9658-4D43-B407-E22427769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85712"/>
              </p:ext>
            </p:extLst>
          </p:nvPr>
        </p:nvGraphicFramePr>
        <p:xfrm>
          <a:off x="899592" y="1309941"/>
          <a:ext cx="2032000" cy="4238117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93017893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63906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857825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76819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299501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65770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729672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487983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08688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67122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92026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06057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173037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9617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122176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83715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58727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81165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55674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00866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599378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02952359"/>
                  </a:ext>
                </a:extLst>
              </a:tr>
            </a:tbl>
          </a:graphicData>
        </a:graphic>
      </p:graphicFrame>
      <p:grpSp>
        <p:nvGrpSpPr>
          <p:cNvPr id="6" name="Agrupar 5">
            <a:extLst>
              <a:ext uri="{FF2B5EF4-FFF2-40B4-BE49-F238E27FC236}">
                <a16:creationId xmlns:a16="http://schemas.microsoft.com/office/drawing/2014/main" id="{28EBBF4F-DE76-423D-3DE9-F43D7B7C4490}"/>
              </a:ext>
            </a:extLst>
          </p:cNvPr>
          <p:cNvGrpSpPr/>
          <p:nvPr/>
        </p:nvGrpSpPr>
        <p:grpSpPr>
          <a:xfrm>
            <a:off x="5429020" y="5196350"/>
            <a:ext cx="1738080" cy="515160"/>
            <a:chOff x="5429020" y="5196350"/>
            <a:chExt cx="1738080" cy="51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4D271D4E-9910-D2F0-9272-C79E33E41C24}"/>
                    </a:ext>
                  </a:extLst>
                </p14:cNvPr>
                <p14:cNvContentPartPr/>
                <p14:nvPr/>
              </p14:nvContentPartPr>
              <p14:xfrm>
                <a:off x="5429020" y="5196350"/>
                <a:ext cx="1132560" cy="51516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4D271D4E-9910-D2F0-9272-C79E33E41C2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22900" y="5190230"/>
                  <a:ext cx="11448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8910F182-9B28-F3DD-8EE8-3D28DD4A69B7}"/>
                    </a:ext>
                  </a:extLst>
                </p14:cNvPr>
                <p14:cNvContentPartPr/>
                <p14:nvPr/>
              </p14:nvContentPartPr>
              <p14:xfrm>
                <a:off x="6044980" y="5204990"/>
                <a:ext cx="1122120" cy="50580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8910F182-9B28-F3DD-8EE8-3D28DD4A69B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38860" y="5198870"/>
                  <a:ext cx="1134360" cy="518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9F1495-53CD-336B-978B-951943464186}"/>
              </a:ext>
            </a:extLst>
          </p:cNvPr>
          <p:cNvSpPr txBox="1"/>
          <p:nvPr/>
        </p:nvSpPr>
        <p:spPr>
          <a:xfrm>
            <a:off x="8257965" y="1713088"/>
            <a:ext cx="2677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 = PV’E+PV’C</a:t>
            </a:r>
            <a:br>
              <a:rPr lang="pt-BR" dirty="0"/>
            </a:br>
            <a:r>
              <a:rPr lang="pt-BR" dirty="0"/>
              <a:t>S = PV’(E+C)</a:t>
            </a:r>
          </a:p>
          <a:p>
            <a:endParaRPr lang="pt-BR" dirty="0"/>
          </a:p>
          <a:p>
            <a:r>
              <a:rPr lang="pt-BR" dirty="0"/>
              <a:t>S = 1*0’(1+0)</a:t>
            </a:r>
            <a:br>
              <a:rPr lang="pt-BR" dirty="0"/>
            </a:br>
            <a:r>
              <a:rPr lang="pt-BR" dirty="0"/>
              <a:t>S = 1*1(1)</a:t>
            </a:r>
          </a:p>
          <a:p>
            <a:r>
              <a:rPr lang="pt-BR" dirty="0"/>
              <a:t>S = 1(1)</a:t>
            </a:r>
          </a:p>
          <a:p>
            <a:r>
              <a:rPr lang="pt-BR" dirty="0"/>
              <a:t>S = 1</a:t>
            </a:r>
          </a:p>
        </p:txBody>
      </p:sp>
    </p:spTree>
    <p:extLst>
      <p:ext uri="{BB962C8B-B14F-4D97-AF65-F5344CB8AC3E}">
        <p14:creationId xmlns:p14="http://schemas.microsoft.com/office/powerpoint/2010/main" val="241403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F6F41-2034-4EBF-A439-88AD7769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D03543-50E5-480D-9878-A22CE87A5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Elaborar um circuito lógico para resolver o seguinte problema: quatro juízes participam de um programa para calouros e cada um tem a sua disposição uma chave do tipo “</a:t>
            </a:r>
            <a:r>
              <a:rPr lang="pt-BR" dirty="0" err="1"/>
              <a:t>on</a:t>
            </a:r>
            <a:r>
              <a:rPr lang="pt-BR" dirty="0"/>
              <a:t>/off” (liga/desliga), correspondendo ao julgamento do candidato (</a:t>
            </a:r>
            <a:r>
              <a:rPr lang="pt-BR" dirty="0" err="1"/>
              <a:t>on</a:t>
            </a:r>
            <a:r>
              <a:rPr lang="pt-BR" dirty="0"/>
              <a:t> = aprovado = 1 e off=reprovado=0). Na saída do sistema existem três lâmpadas para indicar o resultado da avaliação: aprovado (pela maioria), reprovado (pela maioria) ou empate. Somente uma lâmpada deve acender após os votos dos juízes (acesa = 1 e apagada = 0).</a:t>
            </a:r>
          </a:p>
          <a:p>
            <a:pPr marL="0" indent="0">
              <a:buNone/>
            </a:pPr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C2E23F56-D743-F047-8ED5-AA56CCDDE608}"/>
                  </a:ext>
                </a:extLst>
              </p14:cNvPr>
              <p14:cNvContentPartPr/>
              <p14:nvPr/>
            </p14:nvContentPartPr>
            <p14:xfrm>
              <a:off x="7916400" y="4944600"/>
              <a:ext cx="155160" cy="2196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C2E23F56-D743-F047-8ED5-AA56CCDDE6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00200" y="4928400"/>
                <a:ext cx="180720" cy="2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97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B4B2D8F3-9658-4D43-B407-E22427769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378552"/>
              </p:ext>
            </p:extLst>
          </p:nvPr>
        </p:nvGraphicFramePr>
        <p:xfrm>
          <a:off x="494991" y="589750"/>
          <a:ext cx="2280578" cy="4238117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90286">
                  <a:extLst>
                    <a:ext uri="{9D8B030D-6E8A-4147-A177-3AD203B41FA5}">
                      <a16:colId xmlns:a16="http://schemas.microsoft.com/office/drawing/2014/main" val="930178934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286390642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408578255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4197681984"/>
                    </a:ext>
                  </a:extLst>
                </a:gridCol>
                <a:gridCol w="383058">
                  <a:extLst>
                    <a:ext uri="{9D8B030D-6E8A-4147-A177-3AD203B41FA5}">
                      <a16:colId xmlns:a16="http://schemas.microsoft.com/office/drawing/2014/main" val="3329950115"/>
                    </a:ext>
                  </a:extLst>
                </a:gridCol>
                <a:gridCol w="380326">
                  <a:extLst>
                    <a:ext uri="{9D8B030D-6E8A-4147-A177-3AD203B41FA5}">
                      <a16:colId xmlns:a16="http://schemas.microsoft.com/office/drawing/2014/main" val="1558727627"/>
                    </a:ext>
                  </a:extLst>
                </a:gridCol>
                <a:gridCol w="356050">
                  <a:extLst>
                    <a:ext uri="{9D8B030D-6E8A-4147-A177-3AD203B41FA5}">
                      <a16:colId xmlns:a16="http://schemas.microsoft.com/office/drawing/2014/main" val="338218689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65770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729672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487983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08688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67122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92026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06057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173037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9617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122176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83715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58727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81165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55674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00866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599378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02952359"/>
                  </a:ext>
                </a:extLst>
              </a:tr>
            </a:tbl>
          </a:graphicData>
        </a:graphic>
      </p:graphicFrame>
      <p:graphicFrame>
        <p:nvGraphicFramePr>
          <p:cNvPr id="2" name="Espaço Reservado para Conteúdo 85">
            <a:extLst>
              <a:ext uri="{FF2B5EF4-FFF2-40B4-BE49-F238E27FC236}">
                <a16:creationId xmlns:a16="http://schemas.microsoft.com/office/drawing/2014/main" id="{0BF44A60-C4F7-4027-C1EE-528E6FE259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1333304"/>
              </p:ext>
            </p:extLst>
          </p:nvPr>
        </p:nvGraphicFramePr>
        <p:xfrm>
          <a:off x="3732444" y="540062"/>
          <a:ext cx="2363556" cy="256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955"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1" dirty="0">
                          <a:solidFill>
                            <a:schemeClr val="tx1"/>
                          </a:solidFill>
                        </a:rPr>
                        <a:t>Z’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marL="77261" marR="77261" marT="38631" marB="3863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r>
                        <a:rPr lang="pt-BR" sz="1500" dirty="0"/>
                        <a:t>X’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Y’</a:t>
                      </a: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Y</a:t>
                      </a: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r>
                        <a:rPr lang="pt-BR" sz="1500" dirty="0"/>
                        <a:t>X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W’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W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W’</a:t>
                      </a: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Y’</a:t>
                      </a:r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Espaço Reservado para Conteúdo 85">
            <a:extLst>
              <a:ext uri="{FF2B5EF4-FFF2-40B4-BE49-F238E27FC236}">
                <a16:creationId xmlns:a16="http://schemas.microsoft.com/office/drawing/2014/main" id="{20864677-DEFB-8DF4-7150-02F8457554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74526"/>
              </p:ext>
            </p:extLst>
          </p:nvPr>
        </p:nvGraphicFramePr>
        <p:xfrm>
          <a:off x="7431238" y="459194"/>
          <a:ext cx="2363556" cy="258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422"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1" dirty="0">
                          <a:solidFill>
                            <a:schemeClr val="tx1"/>
                          </a:solidFill>
                        </a:rPr>
                        <a:t>Z’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marL="77261" marR="77261" marT="38631" marB="3863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22">
                <a:tc>
                  <a:txBody>
                    <a:bodyPr/>
                    <a:lstStyle/>
                    <a:p>
                      <a:r>
                        <a:rPr lang="pt-BR" sz="1500" dirty="0"/>
                        <a:t>X’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Y’</a:t>
                      </a: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422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422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Y</a:t>
                      </a: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422">
                <a:tc>
                  <a:txBody>
                    <a:bodyPr/>
                    <a:lstStyle/>
                    <a:p>
                      <a:r>
                        <a:rPr lang="pt-BR" sz="1500" dirty="0"/>
                        <a:t>X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422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W’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W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W’</a:t>
                      </a: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Y’</a:t>
                      </a:r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Espaço Reservado para Conteúdo 85">
            <a:extLst>
              <a:ext uri="{FF2B5EF4-FFF2-40B4-BE49-F238E27FC236}">
                <a16:creationId xmlns:a16="http://schemas.microsoft.com/office/drawing/2014/main" id="{8A8E8675-6FC3-DC7C-5E65-72046F5E3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875757"/>
              </p:ext>
            </p:extLst>
          </p:nvPr>
        </p:nvGraphicFramePr>
        <p:xfrm>
          <a:off x="3518548" y="3977684"/>
          <a:ext cx="2280576" cy="2565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0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954"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1" dirty="0">
                          <a:solidFill>
                            <a:schemeClr val="tx1"/>
                          </a:solidFill>
                        </a:rPr>
                        <a:t>Z’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marL="77261" marR="77261" marT="38631" marB="3863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54">
                <a:tc>
                  <a:txBody>
                    <a:bodyPr/>
                    <a:lstStyle/>
                    <a:p>
                      <a:r>
                        <a:rPr lang="pt-BR" sz="1500" dirty="0"/>
                        <a:t>X’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Y’</a:t>
                      </a: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5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5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Y</a:t>
                      </a: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54">
                <a:tc>
                  <a:txBody>
                    <a:bodyPr/>
                    <a:lstStyle/>
                    <a:p>
                      <a:r>
                        <a:rPr lang="pt-BR" sz="1500" dirty="0"/>
                        <a:t>X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95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W’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W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W’</a:t>
                      </a: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Y’</a:t>
                      </a:r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57BFF67A-B03E-7CF5-69B6-8071B98E8375}"/>
              </a:ext>
            </a:extLst>
          </p:cNvPr>
          <p:cNvSpPr txBox="1"/>
          <p:nvPr/>
        </p:nvSpPr>
        <p:spPr>
          <a:xfrm>
            <a:off x="4755364" y="13437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036F4C0-C0F9-4150-D07D-16A2BCFC560B}"/>
              </a:ext>
            </a:extLst>
          </p:cNvPr>
          <p:cNvSpPr txBox="1"/>
          <p:nvPr/>
        </p:nvSpPr>
        <p:spPr>
          <a:xfrm>
            <a:off x="8454158" y="1402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7D98FA-13FA-9E48-F4EA-AE2C6BCB3ACF}"/>
              </a:ext>
            </a:extLst>
          </p:cNvPr>
          <p:cNvSpPr txBox="1"/>
          <p:nvPr/>
        </p:nvSpPr>
        <p:spPr>
          <a:xfrm>
            <a:off x="4510398" y="357200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85386D-6F7C-77EC-1922-5235FF15284F}"/>
              </a:ext>
            </a:extLst>
          </p:cNvPr>
          <p:cNvSpPr txBox="1"/>
          <p:nvPr/>
        </p:nvSpPr>
        <p:spPr>
          <a:xfrm>
            <a:off x="3684411" y="3142411"/>
            <a:ext cx="283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= YZW + XZW + XYW + XYZ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F3B1CB8-8CF4-C00B-33F5-3993716990DB}"/>
              </a:ext>
            </a:extLst>
          </p:cNvPr>
          <p:cNvSpPr txBox="1"/>
          <p:nvPr/>
        </p:nvSpPr>
        <p:spPr>
          <a:xfrm>
            <a:off x="7559386" y="3164014"/>
            <a:ext cx="354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 = X’Z’W’ + X’Y’Z’ + Y’Z’W’ + X’Y’W’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5588B6D-CC69-DCF7-7FC8-830A8B424BDE}"/>
              </a:ext>
            </a:extLst>
          </p:cNvPr>
          <p:cNvSpPr txBox="1"/>
          <p:nvPr/>
        </p:nvSpPr>
        <p:spPr>
          <a:xfrm>
            <a:off x="6167331" y="5202617"/>
            <a:ext cx="566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 = X’Y’ZW + X’YZ’W + X’YZW’ + XYZ’W’ + XY’Z’W + XY’ZW’</a:t>
            </a:r>
          </a:p>
        </p:txBody>
      </p:sp>
    </p:spTree>
    <p:extLst>
      <p:ext uri="{BB962C8B-B14F-4D97-AF65-F5344CB8AC3E}">
        <p14:creationId xmlns:p14="http://schemas.microsoft.com/office/powerpoint/2010/main" val="21319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85">
            <a:extLst>
              <a:ext uri="{FF2B5EF4-FFF2-40B4-BE49-F238E27FC236}">
                <a16:creationId xmlns:a16="http://schemas.microsoft.com/office/drawing/2014/main" id="{014EAC51-80D4-193B-8BC1-22F6CE5E62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9295697"/>
              </p:ext>
            </p:extLst>
          </p:nvPr>
        </p:nvGraphicFramePr>
        <p:xfrm>
          <a:off x="5265775" y="1912775"/>
          <a:ext cx="2334011" cy="256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955"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1" dirty="0">
                          <a:solidFill>
                            <a:schemeClr val="tx1"/>
                          </a:solidFill>
                        </a:rPr>
                        <a:t>C’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7261" marR="77261" marT="38631" marB="3863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r>
                        <a:rPr lang="pt-BR" sz="1500" dirty="0"/>
                        <a:t>A’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B’</a:t>
                      </a: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B</a:t>
                      </a: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r>
                        <a:rPr lang="pt-BR" sz="1500" dirty="0"/>
                        <a:t>A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D’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D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D’</a:t>
                      </a: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B’</a:t>
                      </a:r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81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1F364-2BE1-4BF7-9C9D-B6BBEDED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038270-9408-4EC9-904A-82ECD0D1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Uma indústria possui quatro máquinas de alta potência, podendo ser ligadas, no máximo,  2 delas simultaneamente. Elaborar um circuito lógico para efetuar este controle, respeitando a prioridade de funcionamento da máquina 1 sobre a 2, da 2 sobre a 3 e da 3 sobre a 4. Cada máquina possui um botão para ligá-la.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888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B4B2D8F3-9658-4D43-B407-E22427769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37750"/>
              </p:ext>
            </p:extLst>
          </p:nvPr>
        </p:nvGraphicFramePr>
        <p:xfrm>
          <a:off x="95101" y="1026200"/>
          <a:ext cx="2267618" cy="4238117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38125">
                  <a:extLst>
                    <a:ext uri="{9D8B030D-6E8A-4147-A177-3AD203B41FA5}">
                      <a16:colId xmlns:a16="http://schemas.microsoft.com/office/drawing/2014/main" val="930178934"/>
                    </a:ext>
                  </a:extLst>
                </a:gridCol>
                <a:gridCol w="251086">
                  <a:extLst>
                    <a:ext uri="{9D8B030D-6E8A-4147-A177-3AD203B41FA5}">
                      <a16:colId xmlns:a16="http://schemas.microsoft.com/office/drawing/2014/main" val="286390642"/>
                    </a:ext>
                  </a:extLst>
                </a:gridCol>
                <a:gridCol w="251086">
                  <a:extLst>
                    <a:ext uri="{9D8B030D-6E8A-4147-A177-3AD203B41FA5}">
                      <a16:colId xmlns:a16="http://schemas.microsoft.com/office/drawing/2014/main" val="408578255"/>
                    </a:ext>
                  </a:extLst>
                </a:gridCol>
                <a:gridCol w="251086">
                  <a:extLst>
                    <a:ext uri="{9D8B030D-6E8A-4147-A177-3AD203B41FA5}">
                      <a16:colId xmlns:a16="http://schemas.microsoft.com/office/drawing/2014/main" val="4197681984"/>
                    </a:ext>
                  </a:extLst>
                </a:gridCol>
                <a:gridCol w="331330">
                  <a:extLst>
                    <a:ext uri="{9D8B030D-6E8A-4147-A177-3AD203B41FA5}">
                      <a16:colId xmlns:a16="http://schemas.microsoft.com/office/drawing/2014/main" val="3329950115"/>
                    </a:ext>
                  </a:extLst>
                </a:gridCol>
                <a:gridCol w="328967">
                  <a:extLst>
                    <a:ext uri="{9D8B030D-6E8A-4147-A177-3AD203B41FA5}">
                      <a16:colId xmlns:a16="http://schemas.microsoft.com/office/drawing/2014/main" val="1558727627"/>
                    </a:ext>
                  </a:extLst>
                </a:gridCol>
                <a:gridCol w="307969">
                  <a:extLst>
                    <a:ext uri="{9D8B030D-6E8A-4147-A177-3AD203B41FA5}">
                      <a16:colId xmlns:a16="http://schemas.microsoft.com/office/drawing/2014/main" val="3382186891"/>
                    </a:ext>
                  </a:extLst>
                </a:gridCol>
                <a:gridCol w="307969">
                  <a:extLst>
                    <a:ext uri="{9D8B030D-6E8A-4147-A177-3AD203B41FA5}">
                      <a16:colId xmlns:a16="http://schemas.microsoft.com/office/drawing/2014/main" val="27127741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S2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S3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S4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65770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729672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487983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08688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67122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92026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06057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173037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9617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122176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83715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58727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81165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55674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00866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599378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02952359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CA399161-3154-883A-F8A8-BF1FD327E23E}"/>
              </a:ext>
            </a:extLst>
          </p:cNvPr>
          <p:cNvSpPr txBox="1"/>
          <p:nvPr/>
        </p:nvSpPr>
        <p:spPr>
          <a:xfrm>
            <a:off x="1228910" y="298579"/>
            <a:ext cx="13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A&gt;B&gt;C&gt;D</a:t>
            </a:r>
          </a:p>
        </p:txBody>
      </p:sp>
      <p:graphicFrame>
        <p:nvGraphicFramePr>
          <p:cNvPr id="3" name="Espaço Reservado para Conteúdo 85">
            <a:extLst>
              <a:ext uri="{FF2B5EF4-FFF2-40B4-BE49-F238E27FC236}">
                <a16:creationId xmlns:a16="http://schemas.microsoft.com/office/drawing/2014/main" id="{0A105846-97E3-D4A3-418A-BA168D88CF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5012855"/>
              </p:ext>
            </p:extLst>
          </p:nvPr>
        </p:nvGraphicFramePr>
        <p:xfrm>
          <a:off x="3629807" y="298579"/>
          <a:ext cx="2334011" cy="256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955"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1" dirty="0">
                          <a:solidFill>
                            <a:schemeClr val="tx1"/>
                          </a:solidFill>
                        </a:rPr>
                        <a:t>C’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7261" marR="77261" marT="38631" marB="3863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r>
                        <a:rPr lang="pt-BR" sz="1500" dirty="0"/>
                        <a:t>A’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B’</a:t>
                      </a: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B</a:t>
                      </a: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r>
                        <a:rPr lang="pt-BR" sz="1500" dirty="0"/>
                        <a:t>A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D’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D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D’</a:t>
                      </a: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B’</a:t>
                      </a:r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Espaço Reservado para Conteúdo 85">
            <a:extLst>
              <a:ext uri="{FF2B5EF4-FFF2-40B4-BE49-F238E27FC236}">
                <a16:creationId xmlns:a16="http://schemas.microsoft.com/office/drawing/2014/main" id="{54F9F0A5-3D09-AE68-7455-FAB1C1A444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974453"/>
              </p:ext>
            </p:extLst>
          </p:nvPr>
        </p:nvGraphicFramePr>
        <p:xfrm>
          <a:off x="7766379" y="298579"/>
          <a:ext cx="2334011" cy="256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955"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1" dirty="0">
                          <a:solidFill>
                            <a:schemeClr val="tx1"/>
                          </a:solidFill>
                        </a:rPr>
                        <a:t>C’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7261" marR="77261" marT="38631" marB="3863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r>
                        <a:rPr lang="pt-BR" sz="1500" dirty="0"/>
                        <a:t>A’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B’</a:t>
                      </a: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B</a:t>
                      </a: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r>
                        <a:rPr lang="pt-BR" sz="1500" dirty="0"/>
                        <a:t>A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D’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D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D’</a:t>
                      </a: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B’</a:t>
                      </a:r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Espaço Reservado para Conteúdo 85">
            <a:extLst>
              <a:ext uri="{FF2B5EF4-FFF2-40B4-BE49-F238E27FC236}">
                <a16:creationId xmlns:a16="http://schemas.microsoft.com/office/drawing/2014/main" id="{D615C8B1-A98D-B7FA-FE5D-C5A5DE053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882119"/>
              </p:ext>
            </p:extLst>
          </p:nvPr>
        </p:nvGraphicFramePr>
        <p:xfrm>
          <a:off x="3629807" y="3772677"/>
          <a:ext cx="2334011" cy="256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955"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1" dirty="0">
                          <a:solidFill>
                            <a:schemeClr val="tx1"/>
                          </a:solidFill>
                        </a:rPr>
                        <a:t>C’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7261" marR="77261" marT="38631" marB="3863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r>
                        <a:rPr lang="pt-BR" sz="1500" dirty="0"/>
                        <a:t>A’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B’</a:t>
                      </a: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B</a:t>
                      </a: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r>
                        <a:rPr lang="pt-BR" sz="1500" dirty="0"/>
                        <a:t>A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D’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D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D’</a:t>
                      </a: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B’</a:t>
                      </a:r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Espaço Reservado para Conteúdo 85">
            <a:extLst>
              <a:ext uri="{FF2B5EF4-FFF2-40B4-BE49-F238E27FC236}">
                <a16:creationId xmlns:a16="http://schemas.microsoft.com/office/drawing/2014/main" id="{CD341A9C-EF7A-38DC-1153-B5E7C3CEA7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859050"/>
              </p:ext>
            </p:extLst>
          </p:nvPr>
        </p:nvGraphicFramePr>
        <p:xfrm>
          <a:off x="7766379" y="3772677"/>
          <a:ext cx="2334011" cy="256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955"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1" dirty="0">
                          <a:solidFill>
                            <a:schemeClr val="tx1"/>
                          </a:solidFill>
                        </a:rPr>
                        <a:t>C’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7261" marR="77261" marT="38631" marB="3863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r>
                        <a:rPr lang="pt-BR" sz="1500" dirty="0"/>
                        <a:t>A’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B’</a:t>
                      </a: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B</a:t>
                      </a: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r>
                        <a:rPr lang="pt-BR" sz="1500" dirty="0"/>
                        <a:t>A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77261" marR="77261" marT="38631" marB="38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D’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D</a:t>
                      </a:r>
                    </a:p>
                  </a:txBody>
                  <a:tcPr marL="77261" marR="77261" marT="38631" marB="386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D’</a:t>
                      </a:r>
                    </a:p>
                  </a:txBody>
                  <a:tcPr marL="77261" marR="77261" marT="38631" marB="3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B’</a:t>
                      </a:r>
                    </a:p>
                  </a:txBody>
                  <a:tcPr marL="77261" marR="77261" marT="38631" marB="386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42512ECD-C43B-CD39-1443-00DFFFD2EA45}"/>
              </a:ext>
            </a:extLst>
          </p:cNvPr>
          <p:cNvSpPr txBox="1"/>
          <p:nvPr/>
        </p:nvSpPr>
        <p:spPr>
          <a:xfrm>
            <a:off x="4593070" y="-7075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71EEDF-9018-43EF-A1FA-8DD640F3ADE9}"/>
              </a:ext>
            </a:extLst>
          </p:cNvPr>
          <p:cNvSpPr txBox="1"/>
          <p:nvPr/>
        </p:nvSpPr>
        <p:spPr>
          <a:xfrm>
            <a:off x="8729642" y="-2215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7AED166-6664-02F0-B72C-5B3729984058}"/>
              </a:ext>
            </a:extLst>
          </p:cNvPr>
          <p:cNvSpPr txBox="1"/>
          <p:nvPr/>
        </p:nvSpPr>
        <p:spPr>
          <a:xfrm>
            <a:off x="4567535" y="34402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S3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DF2394-4943-ECBA-38D9-C85D0B859F84}"/>
              </a:ext>
            </a:extLst>
          </p:cNvPr>
          <p:cNvSpPr txBox="1"/>
          <p:nvPr/>
        </p:nvSpPr>
        <p:spPr>
          <a:xfrm>
            <a:off x="8738318" y="34290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S4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B7192AA-C55E-B398-FE7F-B1B07F1CFB14}"/>
              </a:ext>
            </a:extLst>
          </p:cNvPr>
          <p:cNvSpPr txBox="1"/>
          <p:nvPr/>
        </p:nvSpPr>
        <p:spPr>
          <a:xfrm>
            <a:off x="3943037" y="299769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S1 = 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9C66497-4D3F-D1CD-36D2-14640127EC44}"/>
              </a:ext>
            </a:extLst>
          </p:cNvPr>
          <p:cNvSpPr txBox="1"/>
          <p:nvPr/>
        </p:nvSpPr>
        <p:spPr>
          <a:xfrm>
            <a:off x="8219568" y="296212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S2 = B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5D50128-5548-4479-0547-D8CC13DE6330}"/>
              </a:ext>
            </a:extLst>
          </p:cNvPr>
          <p:cNvSpPr txBox="1"/>
          <p:nvPr/>
        </p:nvSpPr>
        <p:spPr>
          <a:xfrm>
            <a:off x="3943037" y="6374991"/>
            <a:ext cx="144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S3 = A’C + B’C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9A9E563-0ED9-F460-5E72-28A19DAF3C62}"/>
              </a:ext>
            </a:extLst>
          </p:cNvPr>
          <p:cNvSpPr txBox="1"/>
          <p:nvPr/>
        </p:nvSpPr>
        <p:spPr>
          <a:xfrm>
            <a:off x="7902327" y="6425537"/>
            <a:ext cx="270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S4 =  A’B’D + A’C’D + B’C’D </a:t>
            </a:r>
          </a:p>
        </p:txBody>
      </p:sp>
    </p:spTree>
    <p:extLst>
      <p:ext uri="{BB962C8B-B14F-4D97-AF65-F5344CB8AC3E}">
        <p14:creationId xmlns:p14="http://schemas.microsoft.com/office/powerpoint/2010/main" val="19393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5270A-A02D-4002-AED5-BB8AA9F2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17017E-600A-4349-9685-7DB6C37EF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187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BA1CDEB92032E4E982A78B48E580194" ma:contentTypeVersion="11" ma:contentTypeDescription="Crie um novo documento." ma:contentTypeScope="" ma:versionID="911baf22e1e0a323e7d4d02a066b712f">
  <xsd:schema xmlns:xsd="http://www.w3.org/2001/XMLSchema" xmlns:xs="http://www.w3.org/2001/XMLSchema" xmlns:p="http://schemas.microsoft.com/office/2006/metadata/properties" xmlns:ns3="c8a15bef-c181-4a2b-83ba-48f759cb0556" xmlns:ns4="4480f10f-1c1d-4e9a-b924-4180ed4436a5" targetNamespace="http://schemas.microsoft.com/office/2006/metadata/properties" ma:root="true" ma:fieldsID="f6223d19830951c09bb3da3626b08efb" ns3:_="" ns4:_="">
    <xsd:import namespace="c8a15bef-c181-4a2b-83ba-48f759cb0556"/>
    <xsd:import namespace="4480f10f-1c1d-4e9a-b924-4180ed4436a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a15bef-c181-4a2b-83ba-48f759cb055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0f10f-1c1d-4e9a-b924-4180ed4436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198769-90D7-4D1C-B607-28290F40675D}">
  <ds:schemaRefs>
    <ds:schemaRef ds:uri="http://schemas.microsoft.com/office/2006/metadata/properties"/>
    <ds:schemaRef ds:uri="4480f10f-1c1d-4e9a-b924-4180ed4436a5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c8a15bef-c181-4a2b-83ba-48f759cb0556"/>
  </ds:schemaRefs>
</ds:datastoreItem>
</file>

<file path=customXml/itemProps2.xml><?xml version="1.0" encoding="utf-8"?>
<ds:datastoreItem xmlns:ds="http://schemas.openxmlformats.org/officeDocument/2006/customXml" ds:itemID="{6DB6AE08-36CC-4A87-B9E5-13A59F8B63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95989B-1972-4A9F-A003-83C2F14E44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a15bef-c181-4a2b-83ba-48f759cb0556"/>
    <ds:schemaRef ds:uri="4480f10f-1c1d-4e9a-b924-4180ed4436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5709</TotalTime>
  <Words>3044</Words>
  <Application>Microsoft Office PowerPoint</Application>
  <PresentationFormat>Widescreen</PresentationFormat>
  <Paragraphs>1610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ＭＳ 明朝</vt:lpstr>
      <vt:lpstr>Arial</vt:lpstr>
      <vt:lpstr>Calibri</vt:lpstr>
      <vt:lpstr>Calibri Light</vt:lpstr>
      <vt:lpstr>Tema do Office</vt:lpstr>
      <vt:lpstr>Exercícios Circuitos Combinacionais</vt:lpstr>
      <vt:lpstr>Exercício 01</vt:lpstr>
      <vt:lpstr>Apresentação do PowerPoint</vt:lpstr>
      <vt:lpstr>Exercício 02</vt:lpstr>
      <vt:lpstr>Apresentação do PowerPoint</vt:lpstr>
      <vt:lpstr>Apresentação do PowerPoint</vt:lpstr>
      <vt:lpstr>Exercício 3</vt:lpstr>
      <vt:lpstr>Apresentação do PowerPoint</vt:lpstr>
      <vt:lpstr>Apresentação do PowerPoint</vt:lpstr>
      <vt:lpstr>Exercício 4</vt:lpstr>
      <vt:lpstr>Apresentação do PowerPoint</vt:lpstr>
      <vt:lpstr>Apresentação do PowerPoint</vt:lpstr>
      <vt:lpstr>Exercício 5</vt:lpstr>
      <vt:lpstr>Apresentação do PowerPoint</vt:lpstr>
      <vt:lpstr>Apresentação do PowerPoint</vt:lpstr>
      <vt:lpstr>Exercício 6</vt:lpstr>
      <vt:lpstr>Apresentação do PowerPoint</vt:lpstr>
      <vt:lpstr>Exercício 7</vt:lpstr>
      <vt:lpstr>Apresentação do PowerPoint</vt:lpstr>
      <vt:lpstr>Apresentação do PowerPoint</vt:lpstr>
      <vt:lpstr>Exercício 8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Roberto Oliveira Valim</dc:creator>
  <cp:lastModifiedBy>Henry Jose Quintao Costa Henriques</cp:lastModifiedBy>
  <cp:revision>8</cp:revision>
  <dcterms:created xsi:type="dcterms:W3CDTF">2020-04-06T23:02:01Z</dcterms:created>
  <dcterms:modified xsi:type="dcterms:W3CDTF">2024-06-07T22:57:02Z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0x010100BBA1CDEB92032E4E982A78B48E580194</vt:lpwstr>
  </property>
</Properties>
</file>