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1956" y="-132"/>
      </p:cViewPr>
      <p:guideLst>
        <p:guide orient="horz" pos="864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521706"/>
            <a:ext cx="233172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5544800"/>
            <a:ext cx="192024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48" y="1466853"/>
            <a:ext cx="4629152" cy="312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2" y="1466853"/>
            <a:ext cx="13430252" cy="312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17627601"/>
            <a:ext cx="23317200" cy="544830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11626856"/>
            <a:ext cx="23317200" cy="600074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2" y="8534402"/>
            <a:ext cx="9029700" cy="24136353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5602" y="8534402"/>
            <a:ext cx="9029700" cy="24136353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6140451"/>
            <a:ext cx="12120564" cy="255904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8699499"/>
            <a:ext cx="12120564" cy="1580515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6140451"/>
            <a:ext cx="12125324" cy="255904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8699499"/>
            <a:ext cx="12125324" cy="1580515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092201"/>
            <a:ext cx="9024940" cy="464820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092203"/>
            <a:ext cx="15335252" cy="23412453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5740403"/>
            <a:ext cx="9024940" cy="18764253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9202402"/>
            <a:ext cx="16459200" cy="226695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451099"/>
            <a:ext cx="16459200" cy="1645920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1469355"/>
            <a:ext cx="16459200" cy="3219447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6400805"/>
            <a:ext cx="24688800" cy="18103851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5425404"/>
            <a:ext cx="6400800" cy="1460499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A159-E7FD-49F4-B498-2623D8C0FEB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5425404"/>
            <a:ext cx="8686800" cy="1460499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5425404"/>
            <a:ext cx="6400800" cy="1460499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79EC-FD14-4D3B-A118-8DA22507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9050" y="-311668"/>
            <a:ext cx="27998318" cy="28048468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hhh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9050" y="-368818"/>
            <a:ext cx="27998318" cy="1500984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 rot="8574547" flipV="1">
            <a:off x="702549" y="4588073"/>
            <a:ext cx="22607374" cy="27319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</a:rPr>
              <a:t>NAME:</a:t>
            </a:r>
            <a:r>
              <a:rPr lang="en-US" i="1" u="sng" dirty="0" smtClean="0"/>
              <a:t>  </a:t>
            </a:r>
            <a:r>
              <a:rPr lang="en-US" i="1" u="sng" dirty="0" smtClean="0">
                <a:solidFill>
                  <a:schemeClr val="bg1"/>
                </a:solidFill>
              </a:rPr>
              <a:t>David</a:t>
            </a:r>
            <a:r>
              <a:rPr lang="en-US" u="sng" dirty="0" smtClean="0"/>
              <a:t>  </a:t>
            </a:r>
            <a:r>
              <a:rPr lang="en-US" u="sng" dirty="0" err="1" smtClean="0">
                <a:solidFill>
                  <a:schemeClr val="bg1"/>
                </a:solidFill>
              </a:rPr>
              <a:t>Onyango</a:t>
            </a:r>
            <a:r>
              <a:rPr lang="en-US" u="sng" dirty="0" smtClean="0">
                <a:solidFill>
                  <a:schemeClr val="bg1"/>
                </a:solidFill>
              </a:rPr>
              <a:t/>
            </a:r>
            <a:br>
              <a:rPr lang="en-US" u="sng" dirty="0" smtClean="0">
                <a:solidFill>
                  <a:schemeClr val="bg1"/>
                </a:solidFill>
              </a:rPr>
            </a:br>
            <a:r>
              <a:rPr lang="en-US" u="sng" dirty="0" err="1" smtClean="0">
                <a:solidFill>
                  <a:schemeClr val="accent6">
                    <a:lumMod val="75000"/>
                  </a:schemeClr>
                </a:solidFill>
              </a:rPr>
              <a:t>Proffesion</a:t>
            </a:r>
            <a:r>
              <a:rPr lang="en-US" u="sng" dirty="0" err="1" smtClean="0">
                <a:solidFill>
                  <a:schemeClr val="bg1"/>
                </a:solidFill>
              </a:rPr>
              <a:t>:Fullstack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dev</a:t>
            </a:r>
            <a:r>
              <a:rPr lang="en-US" u="sng" dirty="0" smtClean="0">
                <a:solidFill>
                  <a:schemeClr val="bg1"/>
                </a:solidFill>
              </a:rPr>
              <a:t/>
            </a:r>
            <a:br>
              <a:rPr lang="en-US" u="sng" dirty="0" smtClean="0">
                <a:solidFill>
                  <a:schemeClr val="bg1"/>
                </a:solidFill>
              </a:rPr>
            </a:b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120" l="0" r="899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62" y="4490491"/>
            <a:ext cx="9901238" cy="10169582"/>
          </a:xfrm>
          <a:prstGeom prst="rect">
            <a:avLst/>
          </a:prstGeom>
        </p:spPr>
      </p:pic>
      <p:sp>
        <p:nvSpPr>
          <p:cNvPr id="13" name="Flowchart: Predefined Process 12"/>
          <p:cNvSpPr/>
          <p:nvPr/>
        </p:nvSpPr>
        <p:spPr>
          <a:xfrm rot="20073006">
            <a:off x="25724895" y="-3090959"/>
            <a:ext cx="8001000" cy="8047527"/>
          </a:xfrm>
          <a:prstGeom prst="flowChartPredefined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defined Process 13"/>
          <p:cNvSpPr/>
          <p:nvPr/>
        </p:nvSpPr>
        <p:spPr>
          <a:xfrm rot="20058108">
            <a:off x="-7201618" y="23912325"/>
            <a:ext cx="8686800" cy="6019800"/>
          </a:xfrm>
          <a:prstGeom prst="flowChartPredefined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NAME:  David  Onyango Proffesion:Fullstack dev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2022-02-21T14:06:18Z</dcterms:created>
  <dcterms:modified xsi:type="dcterms:W3CDTF">2022-02-21T15:08:57Z</dcterms:modified>
</cp:coreProperties>
</file>