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9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2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9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8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146CC-60AD-4F5F-A9FB-305EC8839907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DE213-77EB-4073-82D9-36C408E55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0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0404" y="676656"/>
            <a:ext cx="5078057" cy="31085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Class Program</a:t>
            </a:r>
          </a:p>
          <a:p>
            <a:endParaRPr lang="en-US" sz="1400" dirty="0"/>
          </a:p>
          <a:p>
            <a:r>
              <a:rPr lang="en-US" sz="1400" dirty="0"/>
              <a:t> public static void </a:t>
            </a:r>
            <a:r>
              <a:rPr lang="en-US" sz="1400" dirty="0" err="1"/>
              <a:t>HelloMethod</a:t>
            </a:r>
            <a:r>
              <a:rPr lang="en-US" sz="1400" dirty="0"/>
              <a:t>(string name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 smtClean="0"/>
              <a:t> public </a:t>
            </a:r>
            <a:r>
              <a:rPr lang="en-US" sz="1400" dirty="0"/>
              <a:t>static void </a:t>
            </a:r>
            <a:r>
              <a:rPr lang="en-US" sz="1400" dirty="0" err="1"/>
              <a:t>GoodByeMethod</a:t>
            </a:r>
            <a:r>
              <a:rPr lang="en-US" sz="1400" dirty="0"/>
              <a:t>(string name</a:t>
            </a:r>
            <a:r>
              <a:rPr lang="en-US" sz="1400" dirty="0" smtClean="0"/>
              <a:t>)</a:t>
            </a:r>
          </a:p>
          <a:p>
            <a:endParaRPr lang="en-US" sz="1400" dirty="0"/>
          </a:p>
          <a:p>
            <a:r>
              <a:rPr lang="en-US" sz="1400" dirty="0"/>
              <a:t> static void Main(string[] </a:t>
            </a:r>
            <a:r>
              <a:rPr lang="en-US" sz="1400" dirty="0" err="1"/>
              <a:t>args</a:t>
            </a:r>
            <a:r>
              <a:rPr lang="en-US" sz="1400" dirty="0"/>
              <a:t>)  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{</a:t>
            </a:r>
          </a:p>
          <a:p>
            <a:endParaRPr lang="en-US" sz="1400" dirty="0"/>
          </a:p>
          <a:p>
            <a:r>
              <a:rPr lang="en-US" sz="1400" dirty="0" smtClean="0"/>
              <a:t>             </a:t>
            </a:r>
            <a:r>
              <a:rPr lang="en-US" sz="1400" dirty="0" err="1" smtClean="0"/>
              <a:t>ProvideGreetingDelegate</a:t>
            </a:r>
            <a:r>
              <a:rPr lang="en-US" sz="1400" dirty="0" smtClean="0"/>
              <a:t> </a:t>
            </a:r>
            <a:r>
              <a:rPr lang="en-US" sz="1400" dirty="0" err="1"/>
              <a:t>delagateVariableA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         </a:t>
            </a:r>
            <a:r>
              <a:rPr lang="en-US" sz="1400" dirty="0" err="1"/>
              <a:t>delagateVariableA</a:t>
            </a:r>
            <a:r>
              <a:rPr lang="en-US" sz="1400" dirty="0"/>
              <a:t> = </a:t>
            </a:r>
            <a:r>
              <a:rPr lang="en-US" sz="1400" dirty="0" err="1"/>
              <a:t>HelloMethod</a:t>
            </a:r>
            <a:r>
              <a:rPr lang="en-US" sz="1400" dirty="0"/>
              <a:t>; </a:t>
            </a:r>
            <a:endParaRPr lang="en-US" sz="1400" dirty="0" smtClean="0"/>
          </a:p>
          <a:p>
            <a:endParaRPr lang="en-US" sz="1400" dirty="0"/>
          </a:p>
          <a:p>
            <a:r>
              <a:rPr lang="en-US" sz="1400" dirty="0" smtClean="0"/>
              <a:t>            </a:t>
            </a:r>
            <a:r>
              <a:rPr lang="en-US" sz="1400" dirty="0" err="1"/>
              <a:t>myBeautifulGreetings.Display</a:t>
            </a:r>
            <a:r>
              <a:rPr lang="en-US" sz="1400" dirty="0"/>
              <a:t>("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Snoopy</a:t>
            </a:r>
            <a:r>
              <a:rPr lang="en-US" sz="1400" dirty="0"/>
              <a:t>",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delagateVariableA</a:t>
            </a:r>
            <a:r>
              <a:rPr lang="en-US" sz="1400" dirty="0"/>
              <a:t>);</a:t>
            </a:r>
          </a:p>
          <a:p>
            <a:r>
              <a:rPr lang="en-US" sz="1400" dirty="0" smtClean="0"/>
              <a:t>            </a:t>
            </a:r>
            <a:r>
              <a:rPr lang="en-US" sz="1400" dirty="0" err="1" smtClean="0"/>
              <a:t>myBeautifulGreetings.Display</a:t>
            </a:r>
            <a:r>
              <a:rPr lang="en-US" sz="1400" dirty="0"/>
              <a:t>("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Snoopy</a:t>
            </a:r>
            <a:r>
              <a:rPr lang="en-US" sz="1400" dirty="0"/>
              <a:t>",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HelloMethod</a:t>
            </a:r>
            <a:r>
              <a:rPr lang="en-US" sz="14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44661" y="4498848"/>
            <a:ext cx="567713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 public class </a:t>
            </a:r>
            <a:r>
              <a:rPr lang="en-US" sz="1400" dirty="0" err="1"/>
              <a:t>BeautifulGreetings</a:t>
            </a:r>
            <a:endParaRPr lang="en-US" sz="1400" dirty="0"/>
          </a:p>
          <a:p>
            <a:r>
              <a:rPr lang="en-US" sz="1400" dirty="0"/>
              <a:t>    {</a:t>
            </a:r>
          </a:p>
          <a:p>
            <a:r>
              <a:rPr lang="en-US" sz="1400" dirty="0" smtClean="0"/>
              <a:t>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public </a:t>
            </a:r>
            <a:r>
              <a:rPr lang="en-US" sz="1400" dirty="0"/>
              <a:t>void Display(string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pName</a:t>
            </a:r>
            <a:r>
              <a:rPr lang="en-US" sz="1400" dirty="0"/>
              <a:t>, </a:t>
            </a:r>
            <a:r>
              <a:rPr lang="en-US" sz="1400" dirty="0" err="1">
                <a:solidFill>
                  <a:srgbClr val="0070C0"/>
                </a:solidFill>
              </a:rPr>
              <a:t>ProvideGreetingDelegate</a:t>
            </a:r>
            <a:r>
              <a:rPr lang="en-US" sz="1400" dirty="0"/>
              <a:t> </a:t>
            </a:r>
            <a:r>
              <a:rPr lang="en-US" sz="1400" dirty="0" err="1">
                <a:solidFill>
                  <a:schemeClr val="accent2">
                    <a:lumMod val="75000"/>
                  </a:schemeClr>
                </a:solidFill>
              </a:rPr>
              <a:t>pMethod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</a:t>
            </a:r>
            <a:r>
              <a:rPr lang="en-US" sz="1400" dirty="0" smtClean="0"/>
              <a:t> {</a:t>
            </a:r>
            <a:endParaRPr lang="en-US" sz="1400" dirty="0"/>
          </a:p>
          <a:p>
            <a:r>
              <a:rPr lang="en-US" sz="1400" dirty="0" smtClean="0"/>
              <a:t>               </a:t>
            </a:r>
            <a:r>
              <a:rPr lang="en-US" sz="1400" dirty="0" err="1" smtClean="0"/>
              <a:t>pMethod</a:t>
            </a:r>
            <a:r>
              <a:rPr lang="en-US" sz="1400" dirty="0" smtClean="0"/>
              <a:t>(</a:t>
            </a:r>
            <a:r>
              <a:rPr lang="en-US" sz="1400" dirty="0" err="1" smtClean="0"/>
              <a:t>pName</a:t>
            </a:r>
            <a:r>
              <a:rPr lang="en-US" sz="1400" dirty="0" smtClean="0"/>
              <a:t>);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smtClean="0"/>
              <a:t> }</a:t>
            </a:r>
            <a:endParaRPr lang="en-US" sz="1400" dirty="0"/>
          </a:p>
          <a:p>
            <a:r>
              <a:rPr lang="en-US" sz="1400" dirty="0"/>
              <a:t>   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9936" y="231648"/>
            <a:ext cx="454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delegate void </a:t>
            </a:r>
            <a:r>
              <a:rPr lang="en-US" sz="1400" dirty="0" err="1">
                <a:solidFill>
                  <a:srgbClr val="0070C0"/>
                </a:solidFill>
              </a:rPr>
              <a:t>ProvideGreetingDelegate</a:t>
            </a:r>
            <a:r>
              <a:rPr lang="en-US" sz="1400" dirty="0"/>
              <a:t>(string name</a:t>
            </a:r>
            <a:r>
              <a:rPr lang="en-US" sz="1400" dirty="0" smtClean="0"/>
              <a:t>);</a:t>
            </a:r>
            <a:endParaRPr lang="en-US" sz="1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97152" y="481584"/>
            <a:ext cx="3822192" cy="71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542288" y="536586"/>
            <a:ext cx="3852672" cy="1091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663472" y="481584"/>
            <a:ext cx="3956528" cy="71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18560" y="481584"/>
            <a:ext cx="3992880" cy="114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713232" y="3267456"/>
            <a:ext cx="316992" cy="499872"/>
          </a:xfrm>
          <a:custGeom>
            <a:avLst/>
            <a:gdLst>
              <a:gd name="connsiteX0" fmla="*/ 280416 w 316992"/>
              <a:gd name="connsiteY0" fmla="*/ 0 h 499872"/>
              <a:gd name="connsiteX1" fmla="*/ 201168 w 316992"/>
              <a:gd name="connsiteY1" fmla="*/ 6096 h 499872"/>
              <a:gd name="connsiteX2" fmla="*/ 152400 w 316992"/>
              <a:gd name="connsiteY2" fmla="*/ 30480 h 499872"/>
              <a:gd name="connsiteX3" fmla="*/ 128016 w 316992"/>
              <a:gd name="connsiteY3" fmla="*/ 36576 h 499872"/>
              <a:gd name="connsiteX4" fmla="*/ 109728 w 316992"/>
              <a:gd name="connsiteY4" fmla="*/ 48768 h 499872"/>
              <a:gd name="connsiteX5" fmla="*/ 73152 w 316992"/>
              <a:gd name="connsiteY5" fmla="*/ 67056 h 499872"/>
              <a:gd name="connsiteX6" fmla="*/ 67056 w 316992"/>
              <a:gd name="connsiteY6" fmla="*/ 91440 h 499872"/>
              <a:gd name="connsiteX7" fmla="*/ 24384 w 316992"/>
              <a:gd name="connsiteY7" fmla="*/ 146304 h 499872"/>
              <a:gd name="connsiteX8" fmla="*/ 12192 w 316992"/>
              <a:gd name="connsiteY8" fmla="*/ 182880 h 499872"/>
              <a:gd name="connsiteX9" fmla="*/ 6096 w 316992"/>
              <a:gd name="connsiteY9" fmla="*/ 201168 h 499872"/>
              <a:gd name="connsiteX10" fmla="*/ 0 w 316992"/>
              <a:gd name="connsiteY10" fmla="*/ 225552 h 499872"/>
              <a:gd name="connsiteX11" fmla="*/ 6096 w 316992"/>
              <a:gd name="connsiteY11" fmla="*/ 274320 h 499872"/>
              <a:gd name="connsiteX12" fmla="*/ 12192 w 316992"/>
              <a:gd name="connsiteY12" fmla="*/ 298704 h 499872"/>
              <a:gd name="connsiteX13" fmla="*/ 30480 w 316992"/>
              <a:gd name="connsiteY13" fmla="*/ 341376 h 499872"/>
              <a:gd name="connsiteX14" fmla="*/ 42672 w 316992"/>
              <a:gd name="connsiteY14" fmla="*/ 359664 h 499872"/>
              <a:gd name="connsiteX15" fmla="*/ 79248 w 316992"/>
              <a:gd name="connsiteY15" fmla="*/ 377952 h 499872"/>
              <a:gd name="connsiteX16" fmla="*/ 115824 w 316992"/>
              <a:gd name="connsiteY16" fmla="*/ 402336 h 499872"/>
              <a:gd name="connsiteX17" fmla="*/ 134112 w 316992"/>
              <a:gd name="connsiteY17" fmla="*/ 408432 h 499872"/>
              <a:gd name="connsiteX18" fmla="*/ 176784 w 316992"/>
              <a:gd name="connsiteY18" fmla="*/ 438912 h 499872"/>
              <a:gd name="connsiteX19" fmla="*/ 195072 w 316992"/>
              <a:gd name="connsiteY19" fmla="*/ 445008 h 499872"/>
              <a:gd name="connsiteX20" fmla="*/ 213360 w 316992"/>
              <a:gd name="connsiteY20" fmla="*/ 457200 h 499872"/>
              <a:gd name="connsiteX21" fmla="*/ 231648 w 316992"/>
              <a:gd name="connsiteY21" fmla="*/ 463296 h 499872"/>
              <a:gd name="connsiteX22" fmla="*/ 268224 w 316992"/>
              <a:gd name="connsiteY22" fmla="*/ 487680 h 499872"/>
              <a:gd name="connsiteX23" fmla="*/ 298704 w 316992"/>
              <a:gd name="connsiteY23" fmla="*/ 493776 h 499872"/>
              <a:gd name="connsiteX24" fmla="*/ 316992 w 316992"/>
              <a:gd name="connsiteY24" fmla="*/ 499872 h 499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6992" h="499872">
                <a:moveTo>
                  <a:pt x="280416" y="0"/>
                </a:moveTo>
                <a:cubicBezTo>
                  <a:pt x="254000" y="2032"/>
                  <a:pt x="226942" y="-41"/>
                  <a:pt x="201168" y="6096"/>
                </a:cubicBezTo>
                <a:cubicBezTo>
                  <a:pt x="183487" y="10306"/>
                  <a:pt x="170032" y="26072"/>
                  <a:pt x="152400" y="30480"/>
                </a:cubicBezTo>
                <a:lnTo>
                  <a:pt x="128016" y="36576"/>
                </a:lnTo>
                <a:cubicBezTo>
                  <a:pt x="121920" y="40640"/>
                  <a:pt x="116281" y="45491"/>
                  <a:pt x="109728" y="48768"/>
                </a:cubicBezTo>
                <a:cubicBezTo>
                  <a:pt x="59251" y="74007"/>
                  <a:pt x="125563" y="32115"/>
                  <a:pt x="73152" y="67056"/>
                </a:cubicBezTo>
                <a:cubicBezTo>
                  <a:pt x="71120" y="75184"/>
                  <a:pt x="71447" y="84305"/>
                  <a:pt x="67056" y="91440"/>
                </a:cubicBezTo>
                <a:cubicBezTo>
                  <a:pt x="54914" y="111172"/>
                  <a:pt x="24384" y="146304"/>
                  <a:pt x="24384" y="146304"/>
                </a:cubicBezTo>
                <a:lnTo>
                  <a:pt x="12192" y="182880"/>
                </a:lnTo>
                <a:cubicBezTo>
                  <a:pt x="10160" y="188976"/>
                  <a:pt x="7654" y="194934"/>
                  <a:pt x="6096" y="201168"/>
                </a:cubicBezTo>
                <a:lnTo>
                  <a:pt x="0" y="225552"/>
                </a:lnTo>
                <a:cubicBezTo>
                  <a:pt x="2032" y="241808"/>
                  <a:pt x="3403" y="258160"/>
                  <a:pt x="6096" y="274320"/>
                </a:cubicBezTo>
                <a:cubicBezTo>
                  <a:pt x="7473" y="282584"/>
                  <a:pt x="9890" y="290648"/>
                  <a:pt x="12192" y="298704"/>
                </a:cubicBezTo>
                <a:cubicBezTo>
                  <a:pt x="17077" y="315802"/>
                  <a:pt x="21191" y="325120"/>
                  <a:pt x="30480" y="341376"/>
                </a:cubicBezTo>
                <a:cubicBezTo>
                  <a:pt x="34115" y="347737"/>
                  <a:pt x="37491" y="354483"/>
                  <a:pt x="42672" y="359664"/>
                </a:cubicBezTo>
                <a:cubicBezTo>
                  <a:pt x="62969" y="379961"/>
                  <a:pt x="56937" y="365557"/>
                  <a:pt x="79248" y="377952"/>
                </a:cubicBezTo>
                <a:cubicBezTo>
                  <a:pt x="92057" y="385068"/>
                  <a:pt x="101923" y="397702"/>
                  <a:pt x="115824" y="402336"/>
                </a:cubicBezTo>
                <a:cubicBezTo>
                  <a:pt x="121920" y="404368"/>
                  <a:pt x="128365" y="405558"/>
                  <a:pt x="134112" y="408432"/>
                </a:cubicBezTo>
                <a:cubicBezTo>
                  <a:pt x="152982" y="417867"/>
                  <a:pt x="157455" y="427867"/>
                  <a:pt x="176784" y="438912"/>
                </a:cubicBezTo>
                <a:cubicBezTo>
                  <a:pt x="182363" y="442100"/>
                  <a:pt x="189325" y="442134"/>
                  <a:pt x="195072" y="445008"/>
                </a:cubicBezTo>
                <a:cubicBezTo>
                  <a:pt x="201625" y="448285"/>
                  <a:pt x="206807" y="453923"/>
                  <a:pt x="213360" y="457200"/>
                </a:cubicBezTo>
                <a:cubicBezTo>
                  <a:pt x="219107" y="460074"/>
                  <a:pt x="226031" y="460175"/>
                  <a:pt x="231648" y="463296"/>
                </a:cubicBezTo>
                <a:cubicBezTo>
                  <a:pt x="244457" y="470412"/>
                  <a:pt x="253856" y="484806"/>
                  <a:pt x="268224" y="487680"/>
                </a:cubicBezTo>
                <a:cubicBezTo>
                  <a:pt x="278384" y="489712"/>
                  <a:pt x="288652" y="491263"/>
                  <a:pt x="298704" y="493776"/>
                </a:cubicBezTo>
                <a:cubicBezTo>
                  <a:pt x="304938" y="495334"/>
                  <a:pt x="316992" y="499872"/>
                  <a:pt x="316992" y="49987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24256" y="3535680"/>
            <a:ext cx="3041904" cy="1822704"/>
          </a:xfrm>
          <a:custGeom>
            <a:avLst/>
            <a:gdLst>
              <a:gd name="connsiteX0" fmla="*/ 182880 w 3084576"/>
              <a:gd name="connsiteY0" fmla="*/ 0 h 2011680"/>
              <a:gd name="connsiteX1" fmla="*/ 115824 w 3084576"/>
              <a:gd name="connsiteY1" fmla="*/ 36576 h 2011680"/>
              <a:gd name="connsiteX2" fmla="*/ 79248 w 3084576"/>
              <a:gd name="connsiteY2" fmla="*/ 67056 h 2011680"/>
              <a:gd name="connsiteX3" fmla="*/ 54864 w 3084576"/>
              <a:gd name="connsiteY3" fmla="*/ 103632 h 2011680"/>
              <a:gd name="connsiteX4" fmla="*/ 42672 w 3084576"/>
              <a:gd name="connsiteY4" fmla="*/ 121920 h 2011680"/>
              <a:gd name="connsiteX5" fmla="*/ 30480 w 3084576"/>
              <a:gd name="connsiteY5" fmla="*/ 152400 h 2011680"/>
              <a:gd name="connsiteX6" fmla="*/ 18288 w 3084576"/>
              <a:gd name="connsiteY6" fmla="*/ 176784 h 2011680"/>
              <a:gd name="connsiteX7" fmla="*/ 6096 w 3084576"/>
              <a:gd name="connsiteY7" fmla="*/ 249936 h 2011680"/>
              <a:gd name="connsiteX8" fmla="*/ 0 w 3084576"/>
              <a:gd name="connsiteY8" fmla="*/ 304800 h 2011680"/>
              <a:gd name="connsiteX9" fmla="*/ 6096 w 3084576"/>
              <a:gd name="connsiteY9" fmla="*/ 487680 h 2011680"/>
              <a:gd name="connsiteX10" fmla="*/ 12192 w 3084576"/>
              <a:gd name="connsiteY10" fmla="*/ 524256 h 2011680"/>
              <a:gd name="connsiteX11" fmla="*/ 24384 w 3084576"/>
              <a:gd name="connsiteY11" fmla="*/ 548640 h 2011680"/>
              <a:gd name="connsiteX12" fmla="*/ 30480 w 3084576"/>
              <a:gd name="connsiteY12" fmla="*/ 579120 h 2011680"/>
              <a:gd name="connsiteX13" fmla="*/ 73152 w 3084576"/>
              <a:gd name="connsiteY13" fmla="*/ 652272 h 2011680"/>
              <a:gd name="connsiteX14" fmla="*/ 121920 w 3084576"/>
              <a:gd name="connsiteY14" fmla="*/ 701040 h 2011680"/>
              <a:gd name="connsiteX15" fmla="*/ 170688 w 3084576"/>
              <a:gd name="connsiteY15" fmla="*/ 749808 h 2011680"/>
              <a:gd name="connsiteX16" fmla="*/ 213360 w 3084576"/>
              <a:gd name="connsiteY16" fmla="*/ 792480 h 2011680"/>
              <a:gd name="connsiteX17" fmla="*/ 237744 w 3084576"/>
              <a:gd name="connsiteY17" fmla="*/ 816864 h 2011680"/>
              <a:gd name="connsiteX18" fmla="*/ 256032 w 3084576"/>
              <a:gd name="connsiteY18" fmla="*/ 829056 h 2011680"/>
              <a:gd name="connsiteX19" fmla="*/ 292608 w 3084576"/>
              <a:gd name="connsiteY19" fmla="*/ 847344 h 2011680"/>
              <a:gd name="connsiteX20" fmla="*/ 341376 w 3084576"/>
              <a:gd name="connsiteY20" fmla="*/ 883920 h 2011680"/>
              <a:gd name="connsiteX21" fmla="*/ 359664 w 3084576"/>
              <a:gd name="connsiteY21" fmla="*/ 902208 h 2011680"/>
              <a:gd name="connsiteX22" fmla="*/ 390144 w 3084576"/>
              <a:gd name="connsiteY22" fmla="*/ 920496 h 2011680"/>
              <a:gd name="connsiteX23" fmla="*/ 414528 w 3084576"/>
              <a:gd name="connsiteY23" fmla="*/ 938784 h 2011680"/>
              <a:gd name="connsiteX24" fmla="*/ 463296 w 3084576"/>
              <a:gd name="connsiteY24" fmla="*/ 969264 h 2011680"/>
              <a:gd name="connsiteX25" fmla="*/ 481584 w 3084576"/>
              <a:gd name="connsiteY25" fmla="*/ 987552 h 2011680"/>
              <a:gd name="connsiteX26" fmla="*/ 542544 w 3084576"/>
              <a:gd name="connsiteY26" fmla="*/ 1011936 h 2011680"/>
              <a:gd name="connsiteX27" fmla="*/ 615696 w 3084576"/>
              <a:gd name="connsiteY27" fmla="*/ 1054608 h 2011680"/>
              <a:gd name="connsiteX28" fmla="*/ 670560 w 3084576"/>
              <a:gd name="connsiteY28" fmla="*/ 1078992 h 2011680"/>
              <a:gd name="connsiteX29" fmla="*/ 725424 w 3084576"/>
              <a:gd name="connsiteY29" fmla="*/ 1091184 h 2011680"/>
              <a:gd name="connsiteX30" fmla="*/ 743712 w 3084576"/>
              <a:gd name="connsiteY30" fmla="*/ 1097280 h 2011680"/>
              <a:gd name="connsiteX31" fmla="*/ 762000 w 3084576"/>
              <a:gd name="connsiteY31" fmla="*/ 1109472 h 2011680"/>
              <a:gd name="connsiteX32" fmla="*/ 786384 w 3084576"/>
              <a:gd name="connsiteY32" fmla="*/ 1115568 h 2011680"/>
              <a:gd name="connsiteX33" fmla="*/ 835152 w 3084576"/>
              <a:gd name="connsiteY33" fmla="*/ 1133856 h 2011680"/>
              <a:gd name="connsiteX34" fmla="*/ 883920 w 3084576"/>
              <a:gd name="connsiteY34" fmla="*/ 1146048 h 2011680"/>
              <a:gd name="connsiteX35" fmla="*/ 908304 w 3084576"/>
              <a:gd name="connsiteY35" fmla="*/ 1158240 h 2011680"/>
              <a:gd name="connsiteX36" fmla="*/ 969264 w 3084576"/>
              <a:gd name="connsiteY36" fmla="*/ 1176528 h 2011680"/>
              <a:gd name="connsiteX37" fmla="*/ 987552 w 3084576"/>
              <a:gd name="connsiteY37" fmla="*/ 1188720 h 2011680"/>
              <a:gd name="connsiteX38" fmla="*/ 1011936 w 3084576"/>
              <a:gd name="connsiteY38" fmla="*/ 1194816 h 2011680"/>
              <a:gd name="connsiteX39" fmla="*/ 1030224 w 3084576"/>
              <a:gd name="connsiteY39" fmla="*/ 1200912 h 2011680"/>
              <a:gd name="connsiteX40" fmla="*/ 1085088 w 3084576"/>
              <a:gd name="connsiteY40" fmla="*/ 1219200 h 2011680"/>
              <a:gd name="connsiteX41" fmla="*/ 1139952 w 3084576"/>
              <a:gd name="connsiteY41" fmla="*/ 1243584 h 2011680"/>
              <a:gd name="connsiteX42" fmla="*/ 1158240 w 3084576"/>
              <a:gd name="connsiteY42" fmla="*/ 1249680 h 2011680"/>
              <a:gd name="connsiteX43" fmla="*/ 1213104 w 3084576"/>
              <a:gd name="connsiteY43" fmla="*/ 1280160 h 2011680"/>
              <a:gd name="connsiteX44" fmla="*/ 1231392 w 3084576"/>
              <a:gd name="connsiteY44" fmla="*/ 1292352 h 2011680"/>
              <a:gd name="connsiteX45" fmla="*/ 1298448 w 3084576"/>
              <a:gd name="connsiteY45" fmla="*/ 1316736 h 2011680"/>
              <a:gd name="connsiteX46" fmla="*/ 1328928 w 3084576"/>
              <a:gd name="connsiteY46" fmla="*/ 1341120 h 2011680"/>
              <a:gd name="connsiteX47" fmla="*/ 1353312 w 3084576"/>
              <a:gd name="connsiteY47" fmla="*/ 1353312 h 2011680"/>
              <a:gd name="connsiteX48" fmla="*/ 1383792 w 3084576"/>
              <a:gd name="connsiteY48" fmla="*/ 1371600 h 2011680"/>
              <a:gd name="connsiteX49" fmla="*/ 1469136 w 3084576"/>
              <a:gd name="connsiteY49" fmla="*/ 1414272 h 2011680"/>
              <a:gd name="connsiteX50" fmla="*/ 1530096 w 3084576"/>
              <a:gd name="connsiteY50" fmla="*/ 1450848 h 2011680"/>
              <a:gd name="connsiteX51" fmla="*/ 1548384 w 3084576"/>
              <a:gd name="connsiteY51" fmla="*/ 1456944 h 2011680"/>
              <a:gd name="connsiteX52" fmla="*/ 1621536 w 3084576"/>
              <a:gd name="connsiteY52" fmla="*/ 1493520 h 2011680"/>
              <a:gd name="connsiteX53" fmla="*/ 1676400 w 3084576"/>
              <a:gd name="connsiteY53" fmla="*/ 1530096 h 2011680"/>
              <a:gd name="connsiteX54" fmla="*/ 1694688 w 3084576"/>
              <a:gd name="connsiteY54" fmla="*/ 1542288 h 2011680"/>
              <a:gd name="connsiteX55" fmla="*/ 1725168 w 3084576"/>
              <a:gd name="connsiteY55" fmla="*/ 1548384 h 2011680"/>
              <a:gd name="connsiteX56" fmla="*/ 1798320 w 3084576"/>
              <a:gd name="connsiteY56" fmla="*/ 1591056 h 2011680"/>
              <a:gd name="connsiteX57" fmla="*/ 1816608 w 3084576"/>
              <a:gd name="connsiteY57" fmla="*/ 1597152 h 2011680"/>
              <a:gd name="connsiteX58" fmla="*/ 1877568 w 3084576"/>
              <a:gd name="connsiteY58" fmla="*/ 1627632 h 2011680"/>
              <a:gd name="connsiteX59" fmla="*/ 1895856 w 3084576"/>
              <a:gd name="connsiteY59" fmla="*/ 1645920 h 2011680"/>
              <a:gd name="connsiteX60" fmla="*/ 1956816 w 3084576"/>
              <a:gd name="connsiteY60" fmla="*/ 1676400 h 2011680"/>
              <a:gd name="connsiteX61" fmla="*/ 1975104 w 3084576"/>
              <a:gd name="connsiteY61" fmla="*/ 1694688 h 2011680"/>
              <a:gd name="connsiteX62" fmla="*/ 1993392 w 3084576"/>
              <a:gd name="connsiteY62" fmla="*/ 1700784 h 2011680"/>
              <a:gd name="connsiteX63" fmla="*/ 2017776 w 3084576"/>
              <a:gd name="connsiteY63" fmla="*/ 1712976 h 2011680"/>
              <a:gd name="connsiteX64" fmla="*/ 2036064 w 3084576"/>
              <a:gd name="connsiteY64" fmla="*/ 1725168 h 2011680"/>
              <a:gd name="connsiteX65" fmla="*/ 2054352 w 3084576"/>
              <a:gd name="connsiteY65" fmla="*/ 1731264 h 2011680"/>
              <a:gd name="connsiteX66" fmla="*/ 2097024 w 3084576"/>
              <a:gd name="connsiteY66" fmla="*/ 1749552 h 2011680"/>
              <a:gd name="connsiteX67" fmla="*/ 2121408 w 3084576"/>
              <a:gd name="connsiteY67" fmla="*/ 1761744 h 2011680"/>
              <a:gd name="connsiteX68" fmla="*/ 2157984 w 3084576"/>
              <a:gd name="connsiteY68" fmla="*/ 1773936 h 2011680"/>
              <a:gd name="connsiteX69" fmla="*/ 2188464 w 3084576"/>
              <a:gd name="connsiteY69" fmla="*/ 1798320 h 2011680"/>
              <a:gd name="connsiteX70" fmla="*/ 2255520 w 3084576"/>
              <a:gd name="connsiteY70" fmla="*/ 1822704 h 2011680"/>
              <a:gd name="connsiteX71" fmla="*/ 2298192 w 3084576"/>
              <a:gd name="connsiteY71" fmla="*/ 1840992 h 2011680"/>
              <a:gd name="connsiteX72" fmla="*/ 2322576 w 3084576"/>
              <a:gd name="connsiteY72" fmla="*/ 1847088 h 2011680"/>
              <a:gd name="connsiteX73" fmla="*/ 2346960 w 3084576"/>
              <a:gd name="connsiteY73" fmla="*/ 1859280 h 2011680"/>
              <a:gd name="connsiteX74" fmla="*/ 2420112 w 3084576"/>
              <a:gd name="connsiteY74" fmla="*/ 1883664 h 2011680"/>
              <a:gd name="connsiteX75" fmla="*/ 2450592 w 3084576"/>
              <a:gd name="connsiteY75" fmla="*/ 1895856 h 2011680"/>
              <a:gd name="connsiteX76" fmla="*/ 2474976 w 3084576"/>
              <a:gd name="connsiteY76" fmla="*/ 1908048 h 2011680"/>
              <a:gd name="connsiteX77" fmla="*/ 2529840 w 3084576"/>
              <a:gd name="connsiteY77" fmla="*/ 1920240 h 2011680"/>
              <a:gd name="connsiteX78" fmla="*/ 2584704 w 3084576"/>
              <a:gd name="connsiteY78" fmla="*/ 1938528 h 2011680"/>
              <a:gd name="connsiteX79" fmla="*/ 2670048 w 3084576"/>
              <a:gd name="connsiteY79" fmla="*/ 1944624 h 2011680"/>
              <a:gd name="connsiteX80" fmla="*/ 2731008 w 3084576"/>
              <a:gd name="connsiteY80" fmla="*/ 1956816 h 2011680"/>
              <a:gd name="connsiteX81" fmla="*/ 2852928 w 3084576"/>
              <a:gd name="connsiteY81" fmla="*/ 1969008 h 2011680"/>
              <a:gd name="connsiteX82" fmla="*/ 2974848 w 3084576"/>
              <a:gd name="connsiteY82" fmla="*/ 1981200 h 2011680"/>
              <a:gd name="connsiteX83" fmla="*/ 3029712 w 3084576"/>
              <a:gd name="connsiteY83" fmla="*/ 1993392 h 2011680"/>
              <a:gd name="connsiteX84" fmla="*/ 3048000 w 3084576"/>
              <a:gd name="connsiteY84" fmla="*/ 1999488 h 2011680"/>
              <a:gd name="connsiteX85" fmla="*/ 3084576 w 3084576"/>
              <a:gd name="connsiteY85" fmla="*/ 2011680 h 201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084576" h="2011680">
                <a:moveTo>
                  <a:pt x="182880" y="0"/>
                </a:moveTo>
                <a:cubicBezTo>
                  <a:pt x="163162" y="7887"/>
                  <a:pt x="128876" y="19174"/>
                  <a:pt x="115824" y="36576"/>
                </a:cubicBezTo>
                <a:cubicBezTo>
                  <a:pt x="93681" y="66101"/>
                  <a:pt x="107175" y="57747"/>
                  <a:pt x="79248" y="67056"/>
                </a:cubicBezTo>
                <a:cubicBezTo>
                  <a:pt x="44580" y="101724"/>
                  <a:pt x="72508" y="68343"/>
                  <a:pt x="54864" y="103632"/>
                </a:cubicBezTo>
                <a:cubicBezTo>
                  <a:pt x="51587" y="110185"/>
                  <a:pt x="45949" y="115367"/>
                  <a:pt x="42672" y="121920"/>
                </a:cubicBezTo>
                <a:cubicBezTo>
                  <a:pt x="37778" y="131707"/>
                  <a:pt x="34924" y="142400"/>
                  <a:pt x="30480" y="152400"/>
                </a:cubicBezTo>
                <a:cubicBezTo>
                  <a:pt x="26789" y="160704"/>
                  <a:pt x="21479" y="168275"/>
                  <a:pt x="18288" y="176784"/>
                </a:cubicBezTo>
                <a:cubicBezTo>
                  <a:pt x="10833" y="196664"/>
                  <a:pt x="8119" y="232739"/>
                  <a:pt x="6096" y="249936"/>
                </a:cubicBezTo>
                <a:cubicBezTo>
                  <a:pt x="3946" y="268211"/>
                  <a:pt x="2032" y="286512"/>
                  <a:pt x="0" y="304800"/>
                </a:cubicBezTo>
                <a:cubicBezTo>
                  <a:pt x="2032" y="365760"/>
                  <a:pt x="2713" y="426780"/>
                  <a:pt x="6096" y="487680"/>
                </a:cubicBezTo>
                <a:cubicBezTo>
                  <a:pt x="6782" y="500021"/>
                  <a:pt x="8640" y="512417"/>
                  <a:pt x="12192" y="524256"/>
                </a:cubicBezTo>
                <a:cubicBezTo>
                  <a:pt x="14803" y="532960"/>
                  <a:pt x="20320" y="540512"/>
                  <a:pt x="24384" y="548640"/>
                </a:cubicBezTo>
                <a:cubicBezTo>
                  <a:pt x="26416" y="558800"/>
                  <a:pt x="26939" y="569383"/>
                  <a:pt x="30480" y="579120"/>
                </a:cubicBezTo>
                <a:cubicBezTo>
                  <a:pt x="37298" y="597869"/>
                  <a:pt x="60581" y="637606"/>
                  <a:pt x="73152" y="652272"/>
                </a:cubicBezTo>
                <a:cubicBezTo>
                  <a:pt x="88113" y="669727"/>
                  <a:pt x="105664" y="684784"/>
                  <a:pt x="121920" y="701040"/>
                </a:cubicBezTo>
                <a:lnTo>
                  <a:pt x="170688" y="749808"/>
                </a:lnTo>
                <a:lnTo>
                  <a:pt x="213360" y="792480"/>
                </a:lnTo>
                <a:cubicBezTo>
                  <a:pt x="221488" y="800608"/>
                  <a:pt x="228180" y="810488"/>
                  <a:pt x="237744" y="816864"/>
                </a:cubicBezTo>
                <a:cubicBezTo>
                  <a:pt x="243840" y="820928"/>
                  <a:pt x="249628" y="825498"/>
                  <a:pt x="256032" y="829056"/>
                </a:cubicBezTo>
                <a:cubicBezTo>
                  <a:pt x="267948" y="835676"/>
                  <a:pt x="281584" y="839327"/>
                  <a:pt x="292608" y="847344"/>
                </a:cubicBezTo>
                <a:cubicBezTo>
                  <a:pt x="351879" y="890450"/>
                  <a:pt x="298613" y="869666"/>
                  <a:pt x="341376" y="883920"/>
                </a:cubicBezTo>
                <a:cubicBezTo>
                  <a:pt x="347472" y="890016"/>
                  <a:pt x="352767" y="897035"/>
                  <a:pt x="359664" y="902208"/>
                </a:cubicBezTo>
                <a:cubicBezTo>
                  <a:pt x="369143" y="909317"/>
                  <a:pt x="380285" y="913924"/>
                  <a:pt x="390144" y="920496"/>
                </a:cubicBezTo>
                <a:cubicBezTo>
                  <a:pt x="398598" y="926132"/>
                  <a:pt x="406074" y="933148"/>
                  <a:pt x="414528" y="938784"/>
                </a:cubicBezTo>
                <a:cubicBezTo>
                  <a:pt x="430478" y="949418"/>
                  <a:pt x="447793" y="957989"/>
                  <a:pt x="463296" y="969264"/>
                </a:cubicBezTo>
                <a:cubicBezTo>
                  <a:pt x="470268" y="974335"/>
                  <a:pt x="473993" y="983465"/>
                  <a:pt x="481584" y="987552"/>
                </a:cubicBezTo>
                <a:cubicBezTo>
                  <a:pt x="500853" y="997928"/>
                  <a:pt x="525036" y="998805"/>
                  <a:pt x="542544" y="1011936"/>
                </a:cubicBezTo>
                <a:cubicBezTo>
                  <a:pt x="581468" y="1041129"/>
                  <a:pt x="557841" y="1025680"/>
                  <a:pt x="615696" y="1054608"/>
                </a:cubicBezTo>
                <a:cubicBezTo>
                  <a:pt x="632631" y="1063075"/>
                  <a:pt x="652399" y="1073803"/>
                  <a:pt x="670560" y="1078992"/>
                </a:cubicBezTo>
                <a:cubicBezTo>
                  <a:pt x="688573" y="1084139"/>
                  <a:pt x="707249" y="1086640"/>
                  <a:pt x="725424" y="1091184"/>
                </a:cubicBezTo>
                <a:cubicBezTo>
                  <a:pt x="731658" y="1092742"/>
                  <a:pt x="737965" y="1094406"/>
                  <a:pt x="743712" y="1097280"/>
                </a:cubicBezTo>
                <a:cubicBezTo>
                  <a:pt x="750265" y="1100557"/>
                  <a:pt x="755266" y="1106586"/>
                  <a:pt x="762000" y="1109472"/>
                </a:cubicBezTo>
                <a:cubicBezTo>
                  <a:pt x="769701" y="1112772"/>
                  <a:pt x="778328" y="1113266"/>
                  <a:pt x="786384" y="1115568"/>
                </a:cubicBezTo>
                <a:cubicBezTo>
                  <a:pt x="842825" y="1131694"/>
                  <a:pt x="751412" y="1108090"/>
                  <a:pt x="835152" y="1133856"/>
                </a:cubicBezTo>
                <a:cubicBezTo>
                  <a:pt x="851167" y="1138784"/>
                  <a:pt x="868933" y="1138554"/>
                  <a:pt x="883920" y="1146048"/>
                </a:cubicBezTo>
                <a:cubicBezTo>
                  <a:pt x="892048" y="1150112"/>
                  <a:pt x="899795" y="1155049"/>
                  <a:pt x="908304" y="1158240"/>
                </a:cubicBezTo>
                <a:cubicBezTo>
                  <a:pt x="965047" y="1179519"/>
                  <a:pt x="894228" y="1143179"/>
                  <a:pt x="969264" y="1176528"/>
                </a:cubicBezTo>
                <a:cubicBezTo>
                  <a:pt x="975959" y="1179504"/>
                  <a:pt x="980818" y="1185834"/>
                  <a:pt x="987552" y="1188720"/>
                </a:cubicBezTo>
                <a:cubicBezTo>
                  <a:pt x="995253" y="1192020"/>
                  <a:pt x="1003880" y="1192514"/>
                  <a:pt x="1011936" y="1194816"/>
                </a:cubicBezTo>
                <a:cubicBezTo>
                  <a:pt x="1018115" y="1196581"/>
                  <a:pt x="1024318" y="1198381"/>
                  <a:pt x="1030224" y="1200912"/>
                </a:cubicBezTo>
                <a:cubicBezTo>
                  <a:pt x="1074391" y="1219841"/>
                  <a:pt x="1033707" y="1208924"/>
                  <a:pt x="1085088" y="1219200"/>
                </a:cubicBezTo>
                <a:cubicBezTo>
                  <a:pt x="1114069" y="1238521"/>
                  <a:pt x="1096425" y="1229075"/>
                  <a:pt x="1139952" y="1243584"/>
                </a:cubicBezTo>
                <a:cubicBezTo>
                  <a:pt x="1146048" y="1245616"/>
                  <a:pt x="1152893" y="1246116"/>
                  <a:pt x="1158240" y="1249680"/>
                </a:cubicBezTo>
                <a:cubicBezTo>
                  <a:pt x="1199460" y="1277160"/>
                  <a:pt x="1148410" y="1244219"/>
                  <a:pt x="1213104" y="1280160"/>
                </a:cubicBezTo>
                <a:cubicBezTo>
                  <a:pt x="1219508" y="1283718"/>
                  <a:pt x="1224658" y="1289466"/>
                  <a:pt x="1231392" y="1292352"/>
                </a:cubicBezTo>
                <a:cubicBezTo>
                  <a:pt x="1253253" y="1301721"/>
                  <a:pt x="1276096" y="1308608"/>
                  <a:pt x="1298448" y="1316736"/>
                </a:cubicBezTo>
                <a:cubicBezTo>
                  <a:pt x="1308608" y="1324864"/>
                  <a:pt x="1318102" y="1333903"/>
                  <a:pt x="1328928" y="1341120"/>
                </a:cubicBezTo>
                <a:cubicBezTo>
                  <a:pt x="1336489" y="1346161"/>
                  <a:pt x="1345368" y="1348899"/>
                  <a:pt x="1353312" y="1353312"/>
                </a:cubicBezTo>
                <a:cubicBezTo>
                  <a:pt x="1363669" y="1359066"/>
                  <a:pt x="1373307" y="1366082"/>
                  <a:pt x="1383792" y="1371600"/>
                </a:cubicBezTo>
                <a:cubicBezTo>
                  <a:pt x="1411938" y="1386413"/>
                  <a:pt x="1441863" y="1397908"/>
                  <a:pt x="1469136" y="1414272"/>
                </a:cubicBezTo>
                <a:cubicBezTo>
                  <a:pt x="1489456" y="1426464"/>
                  <a:pt x="1507615" y="1443354"/>
                  <a:pt x="1530096" y="1450848"/>
                </a:cubicBezTo>
                <a:cubicBezTo>
                  <a:pt x="1536192" y="1452880"/>
                  <a:pt x="1542743" y="1453867"/>
                  <a:pt x="1548384" y="1456944"/>
                </a:cubicBezTo>
                <a:cubicBezTo>
                  <a:pt x="1619299" y="1495625"/>
                  <a:pt x="1571980" y="1481131"/>
                  <a:pt x="1621536" y="1493520"/>
                </a:cubicBezTo>
                <a:lnTo>
                  <a:pt x="1676400" y="1530096"/>
                </a:lnTo>
                <a:cubicBezTo>
                  <a:pt x="1682496" y="1534160"/>
                  <a:pt x="1687504" y="1540851"/>
                  <a:pt x="1694688" y="1542288"/>
                </a:cubicBezTo>
                <a:lnTo>
                  <a:pt x="1725168" y="1548384"/>
                </a:lnTo>
                <a:cubicBezTo>
                  <a:pt x="1749552" y="1562608"/>
                  <a:pt x="1771539" y="1582129"/>
                  <a:pt x="1798320" y="1591056"/>
                </a:cubicBezTo>
                <a:cubicBezTo>
                  <a:pt x="1804416" y="1593088"/>
                  <a:pt x="1810861" y="1594278"/>
                  <a:pt x="1816608" y="1597152"/>
                </a:cubicBezTo>
                <a:cubicBezTo>
                  <a:pt x="1896334" y="1637015"/>
                  <a:pt x="1799271" y="1596313"/>
                  <a:pt x="1877568" y="1627632"/>
                </a:cubicBezTo>
                <a:cubicBezTo>
                  <a:pt x="1883664" y="1633728"/>
                  <a:pt x="1888959" y="1640747"/>
                  <a:pt x="1895856" y="1645920"/>
                </a:cubicBezTo>
                <a:cubicBezTo>
                  <a:pt x="1918635" y="1663004"/>
                  <a:pt x="1931113" y="1666119"/>
                  <a:pt x="1956816" y="1676400"/>
                </a:cubicBezTo>
                <a:cubicBezTo>
                  <a:pt x="1962912" y="1682496"/>
                  <a:pt x="1967931" y="1689906"/>
                  <a:pt x="1975104" y="1694688"/>
                </a:cubicBezTo>
                <a:cubicBezTo>
                  <a:pt x="1980451" y="1698252"/>
                  <a:pt x="1987486" y="1698253"/>
                  <a:pt x="1993392" y="1700784"/>
                </a:cubicBezTo>
                <a:cubicBezTo>
                  <a:pt x="2001745" y="1704364"/>
                  <a:pt x="2009886" y="1708467"/>
                  <a:pt x="2017776" y="1712976"/>
                </a:cubicBezTo>
                <a:cubicBezTo>
                  <a:pt x="2024137" y="1716611"/>
                  <a:pt x="2029511" y="1721891"/>
                  <a:pt x="2036064" y="1725168"/>
                </a:cubicBezTo>
                <a:cubicBezTo>
                  <a:pt x="2041811" y="1728042"/>
                  <a:pt x="2048386" y="1728878"/>
                  <a:pt x="2054352" y="1731264"/>
                </a:cubicBezTo>
                <a:cubicBezTo>
                  <a:pt x="2068720" y="1737011"/>
                  <a:pt x="2082936" y="1743148"/>
                  <a:pt x="2097024" y="1749552"/>
                </a:cubicBezTo>
                <a:cubicBezTo>
                  <a:pt x="2105297" y="1753312"/>
                  <a:pt x="2112971" y="1758369"/>
                  <a:pt x="2121408" y="1761744"/>
                </a:cubicBezTo>
                <a:cubicBezTo>
                  <a:pt x="2133340" y="1766517"/>
                  <a:pt x="2145792" y="1769872"/>
                  <a:pt x="2157984" y="1773936"/>
                </a:cubicBezTo>
                <a:cubicBezTo>
                  <a:pt x="2168144" y="1782064"/>
                  <a:pt x="2177225" y="1791764"/>
                  <a:pt x="2188464" y="1798320"/>
                </a:cubicBezTo>
                <a:cubicBezTo>
                  <a:pt x="2240992" y="1828962"/>
                  <a:pt x="2214956" y="1807953"/>
                  <a:pt x="2255520" y="1822704"/>
                </a:cubicBezTo>
                <a:cubicBezTo>
                  <a:pt x="2270064" y="1827993"/>
                  <a:pt x="2283648" y="1835703"/>
                  <a:pt x="2298192" y="1840992"/>
                </a:cubicBezTo>
                <a:cubicBezTo>
                  <a:pt x="2306066" y="1843855"/>
                  <a:pt x="2314731" y="1844146"/>
                  <a:pt x="2322576" y="1847088"/>
                </a:cubicBezTo>
                <a:cubicBezTo>
                  <a:pt x="2331085" y="1850279"/>
                  <a:pt x="2338451" y="1856089"/>
                  <a:pt x="2346960" y="1859280"/>
                </a:cubicBezTo>
                <a:cubicBezTo>
                  <a:pt x="2371026" y="1868305"/>
                  <a:pt x="2396247" y="1874118"/>
                  <a:pt x="2420112" y="1883664"/>
                </a:cubicBezTo>
                <a:cubicBezTo>
                  <a:pt x="2430272" y="1887728"/>
                  <a:pt x="2440592" y="1891412"/>
                  <a:pt x="2450592" y="1895856"/>
                </a:cubicBezTo>
                <a:cubicBezTo>
                  <a:pt x="2458896" y="1899547"/>
                  <a:pt x="2466290" y="1905376"/>
                  <a:pt x="2474976" y="1908048"/>
                </a:cubicBezTo>
                <a:cubicBezTo>
                  <a:pt x="2492882" y="1913557"/>
                  <a:pt x="2511789" y="1915226"/>
                  <a:pt x="2529840" y="1920240"/>
                </a:cubicBezTo>
                <a:cubicBezTo>
                  <a:pt x="2548414" y="1925399"/>
                  <a:pt x="2565476" y="1937155"/>
                  <a:pt x="2584704" y="1938528"/>
                </a:cubicBezTo>
                <a:lnTo>
                  <a:pt x="2670048" y="1944624"/>
                </a:lnTo>
                <a:cubicBezTo>
                  <a:pt x="2694844" y="1950823"/>
                  <a:pt x="2703250" y="1953613"/>
                  <a:pt x="2731008" y="1956816"/>
                </a:cubicBezTo>
                <a:cubicBezTo>
                  <a:pt x="2771581" y="1961498"/>
                  <a:pt x="2852928" y="1969008"/>
                  <a:pt x="2852928" y="1969008"/>
                </a:cubicBezTo>
                <a:cubicBezTo>
                  <a:pt x="2906749" y="1986948"/>
                  <a:pt x="2850236" y="1969872"/>
                  <a:pt x="2974848" y="1981200"/>
                </a:cubicBezTo>
                <a:cubicBezTo>
                  <a:pt x="2984066" y="1982038"/>
                  <a:pt x="3019111" y="1990363"/>
                  <a:pt x="3029712" y="1993392"/>
                </a:cubicBezTo>
                <a:cubicBezTo>
                  <a:pt x="3035891" y="1995157"/>
                  <a:pt x="3041821" y="1997723"/>
                  <a:pt x="3048000" y="1999488"/>
                </a:cubicBezTo>
                <a:cubicBezTo>
                  <a:pt x="3081591" y="2009085"/>
                  <a:pt x="3062288" y="2000536"/>
                  <a:pt x="3084576" y="20116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912864" y="536586"/>
            <a:ext cx="103632" cy="468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36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79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Bellevue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Friedrich</dc:creator>
  <cp:lastModifiedBy>Kurt Friedrich</cp:lastModifiedBy>
  <cp:revision>3</cp:revision>
  <dcterms:created xsi:type="dcterms:W3CDTF">2021-03-10T19:33:51Z</dcterms:created>
  <dcterms:modified xsi:type="dcterms:W3CDTF">2021-03-10T20:49:03Z</dcterms:modified>
</cp:coreProperties>
</file>