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48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456-6791-4C72-86D8-DE92AE84C48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F799-DEF7-4945-BAC1-FD3E6CEE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2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456-6791-4C72-86D8-DE92AE84C48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F799-DEF7-4945-BAC1-FD3E6CEE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1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456-6791-4C72-86D8-DE92AE84C48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F799-DEF7-4945-BAC1-FD3E6CEE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1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456-6791-4C72-86D8-DE92AE84C48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F799-DEF7-4945-BAC1-FD3E6CEE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6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456-6791-4C72-86D8-DE92AE84C48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F799-DEF7-4945-BAC1-FD3E6CEE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0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456-6791-4C72-86D8-DE92AE84C48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F799-DEF7-4945-BAC1-FD3E6CEE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456-6791-4C72-86D8-DE92AE84C48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F799-DEF7-4945-BAC1-FD3E6CEE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456-6791-4C72-86D8-DE92AE84C48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F799-DEF7-4945-BAC1-FD3E6CEE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456-6791-4C72-86D8-DE92AE84C48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F799-DEF7-4945-BAC1-FD3E6CEE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456-6791-4C72-86D8-DE92AE84C48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F799-DEF7-4945-BAC1-FD3E6CEE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8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456-6791-4C72-86D8-DE92AE84C48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F799-DEF7-4945-BAC1-FD3E6CEE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3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76456-6791-4C72-86D8-DE92AE84C48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6F799-DEF7-4945-BAC1-FD3E6CEE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ericwhite/archive/2006/10/03/lambda-expressions.aspx" TargetMode="External"/><Relationship Id="rId2" Type="http://schemas.openxmlformats.org/officeDocument/2006/relationships/hyperlink" Target="http://www.codeproject.com/Articles/24255/Exploring-Lambda-Expression-in-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teacher.com/linq/linq-lambda-expression" TargetMode="External"/><Relationship Id="rId2" Type="http://schemas.openxmlformats.org/officeDocument/2006/relationships/hyperlink" Target="https://www.dotnetperls.com/lambd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Lambda Expressions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www.codeproject.com/Articles/24255/Exploring-Lambda-Expression-in-C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chemeClr val="tx1"/>
                </a:solidFill>
              </a:rPr>
              <a:t>or</a:t>
            </a:r>
          </a:p>
          <a:p>
            <a:r>
              <a:rPr lang="en-US" altLang="en-US" dirty="0" smtClean="0">
                <a:hlinkClick r:id="rId3"/>
              </a:rPr>
              <a:t>http</a:t>
            </a:r>
            <a:r>
              <a:rPr lang="en-US" altLang="en-US" dirty="0">
                <a:hlinkClick r:id="rId3"/>
              </a:rPr>
              <a:t>://</a:t>
            </a:r>
            <a:r>
              <a:rPr lang="en-US" altLang="en-US" dirty="0" smtClean="0">
                <a:hlinkClick r:id="rId3"/>
              </a:rPr>
              <a:t>blogs.msdn.com/b/ericwhite/archive/2006/10/03/lambda-expressions.aspx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9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Lambda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Lambda expressions are simply functions/methods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They </a:t>
            </a:r>
            <a:r>
              <a:rPr lang="en-US" dirty="0"/>
              <a:t>have a different syntax, primarily so that they can be written in expression context </a:t>
            </a:r>
            <a:r>
              <a:rPr lang="en-US" dirty="0" smtClean="0"/>
              <a:t>instead </a:t>
            </a:r>
            <a:r>
              <a:rPr lang="en-US" dirty="0"/>
              <a:t>of as a member of a </a:t>
            </a:r>
            <a:r>
              <a:rPr lang="en-US" dirty="0" smtClean="0"/>
              <a:t>class (hence “function”) and so provide </a:t>
            </a:r>
            <a:r>
              <a:rPr lang="en-US" dirty="0"/>
              <a:t>a syntax to create and invoke </a:t>
            </a:r>
            <a:r>
              <a:rPr lang="en-US" dirty="0" smtClean="0"/>
              <a:t>functions. </a:t>
            </a:r>
          </a:p>
          <a:p>
            <a:r>
              <a:rPr lang="en-US" dirty="0" smtClean="0"/>
              <a:t>Lambda </a:t>
            </a:r>
            <a:r>
              <a:rPr lang="en-US" dirty="0"/>
              <a:t>expressions </a:t>
            </a:r>
            <a:r>
              <a:rPr lang="en-US" dirty="0" smtClean="0"/>
              <a:t>allow </a:t>
            </a:r>
            <a:r>
              <a:rPr lang="en-US" dirty="0"/>
              <a:t>you define the method implementation </a:t>
            </a:r>
            <a:r>
              <a:rPr lang="en-US" dirty="0" smtClean="0"/>
              <a:t>inline and use </a:t>
            </a:r>
            <a:r>
              <a:rPr lang="en-US" dirty="0"/>
              <a:t>the type inference feature of C</a:t>
            </a:r>
            <a:r>
              <a:rPr lang="en-US" dirty="0" smtClean="0"/>
              <a:t># </a:t>
            </a:r>
            <a:r>
              <a:rPr lang="en-US" dirty="0"/>
              <a:t>which allows the compiler to infer the type of the variable based on the context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are formed with parameters </a:t>
            </a:r>
            <a:r>
              <a:rPr lang="en-US" dirty="0"/>
              <a:t>followed by execution code. e.g</a:t>
            </a:r>
            <a:r>
              <a:rPr lang="en-US" dirty="0" smtClean="0"/>
              <a:t>.:</a:t>
            </a:r>
          </a:p>
          <a:p>
            <a:pPr marL="457200" lvl="1" indent="0">
              <a:buNone/>
            </a:pPr>
            <a:r>
              <a:rPr lang="en-US" dirty="0" smtClean="0"/>
              <a:t>	Parameter </a:t>
            </a:r>
            <a:r>
              <a:rPr lang="en-US" dirty="0"/>
              <a:t>=&gt; </a:t>
            </a:r>
            <a:r>
              <a:rPr lang="en-US" dirty="0" smtClean="0"/>
              <a:t>execution code.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left </a:t>
            </a:r>
            <a:r>
              <a:rPr lang="en-US" dirty="0" smtClean="0"/>
              <a:t>represents </a:t>
            </a:r>
            <a:r>
              <a:rPr lang="en-US" dirty="0"/>
              <a:t>zero or more parameters followed by the lambda symbol =&gt; which is used to separate the declaration of </a:t>
            </a:r>
            <a:r>
              <a:rPr lang="en-US" dirty="0" smtClean="0"/>
              <a:t> parameters </a:t>
            </a:r>
            <a:r>
              <a:rPr lang="en-US" dirty="0"/>
              <a:t>from the implementation of the </a:t>
            </a:r>
            <a:r>
              <a:rPr lang="en-US" dirty="0" smtClean="0"/>
              <a:t>method. </a:t>
            </a:r>
          </a:p>
          <a:p>
            <a:pPr marL="0" indent="0">
              <a:buNone/>
            </a:pPr>
            <a:r>
              <a:rPr lang="en-US" dirty="0" smtClean="0"/>
              <a:t>Example:         c </a:t>
            </a:r>
            <a:r>
              <a:rPr lang="en-US" dirty="0"/>
              <a:t>=&gt; c + 1</a:t>
            </a:r>
          </a:p>
          <a:p>
            <a:r>
              <a:rPr lang="en-US" dirty="0"/>
              <a:t>is a function that takes one argument, c, and returns the value c + 1.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7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You will see them used with various .NET library methods, or even your methods, that </a:t>
            </a:r>
            <a:r>
              <a:rPr lang="en-US" sz="3200" i="1" dirty="0" smtClean="0"/>
              <a:t>take a method</a:t>
            </a:r>
            <a:r>
              <a:rPr lang="en-US" sz="3200" dirty="0" smtClean="0"/>
              <a:t> as a parameter.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4525963"/>
          </a:xfrm>
        </p:spPr>
        <p:txBody>
          <a:bodyPr/>
          <a:lstStyle/>
          <a:p>
            <a:r>
              <a:rPr lang="en-US" dirty="0"/>
              <a:t>Instead of writing a method, creating a delegate from the method, and passing the delegate to the method as a parameter, you can simply write a lambda expression in-line as a parameter to the </a:t>
            </a:r>
            <a:r>
              <a:rPr lang="en-US" dirty="0" smtClean="0"/>
              <a:t>method where you would have passed a delegate.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8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686800" cy="5821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FilterDelegate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====================================================</a:t>
            </a: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this</a:t>
            </a:r>
            <a:endParaRPr lang="en-US" sz="1600" b="1" i="1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IsChildMethod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p.Age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18;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FilterDelegate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child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IsChildMethod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DisplayPeople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"Children:"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people, child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===================================================</a:t>
            </a:r>
          </a:p>
          <a:p>
            <a:pPr marL="0" indent="0">
              <a:buNone/>
            </a:pPr>
            <a:endParaRPr lang="en-US" sz="1600" b="1" i="1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or this</a:t>
            </a:r>
            <a:endParaRPr lang="en-US" sz="1600" b="1" i="1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DisplayPeople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"Children:"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FilterDelegate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 =&gt;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p.Age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18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DisplayPeople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"Children:"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people,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p.Age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18);</a:t>
            </a: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8552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www.dotnetperls.com/lambda</a:t>
            </a:r>
            <a:endParaRPr lang="en-US" dirty="0" smtClean="0"/>
          </a:p>
          <a:p>
            <a:endParaRPr lang="en-US" dirty="0"/>
          </a:p>
          <a:p>
            <a:r>
              <a:rPr lang="en-US">
                <a:hlinkClick r:id="rId3"/>
              </a:rPr>
              <a:t>http://</a:t>
            </a:r>
            <a:r>
              <a:rPr lang="en-US" smtClean="0">
                <a:hlinkClick r:id="rId3"/>
              </a:rPr>
              <a:t>www.tutorialsteacher.com/linq/linq-lambda-expression</a:t>
            </a:r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1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302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Office Theme</vt:lpstr>
      <vt:lpstr>Lambda Expressions</vt:lpstr>
      <vt:lpstr>Lambda Expressions</vt:lpstr>
      <vt:lpstr>You will see them used with various .NET library methods, or even your methods, that take a method as a parameter.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Types</dc:title>
  <dc:creator>kurt</dc:creator>
  <cp:lastModifiedBy>Kurt Friedrich</cp:lastModifiedBy>
  <cp:revision>35</cp:revision>
  <dcterms:created xsi:type="dcterms:W3CDTF">2013-10-22T21:35:26Z</dcterms:created>
  <dcterms:modified xsi:type="dcterms:W3CDTF">2020-12-02T21:35:36Z</dcterms:modified>
</cp:coreProperties>
</file>