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70" r:id="rId3"/>
    <p:sldId id="428" r:id="rId4"/>
    <p:sldId id="429" r:id="rId6"/>
    <p:sldId id="430" r:id="rId7"/>
    <p:sldId id="431" r:id="rId8"/>
    <p:sldId id="432" r:id="rId9"/>
    <p:sldId id="433" r:id="rId10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759" autoAdjust="0"/>
  </p:normalViewPr>
  <p:slideViewPr>
    <p:cSldViewPr>
      <p:cViewPr varScale="1">
        <p:scale>
          <a:sx n="95" d="100"/>
          <a:sy n="95" d="100"/>
        </p:scale>
        <p:origin x="-2130" y="-102"/>
      </p:cViewPr>
      <p:guideLst>
        <p:guide orient="horz" pos="2160"/>
        <p:guide pos="27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前端开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  <a:r>
              <a:rPr lang="zh-CN" altLang="en-US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4800" kern="100" dirty="0">
              <a:solidFill>
                <a:srgbClr val="FF682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83788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作业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78232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1,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使用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构造函数</a:t>
            </a: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原型模式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实现萤火虫案例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2492375"/>
            <a:ext cx="4590415" cy="3695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83788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作业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4413885" cy="4384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2,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使用</a:t>
            </a:r>
            <a:r>
              <a:rPr lang="zh-CN" altLang="en-US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组合继承</a:t>
            </a:r>
            <a:r>
              <a:rPr lang="en-US" altLang="zh-CN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(</a:t>
            </a:r>
            <a:r>
              <a:rPr lang="zh-CN" altLang="en-US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构造函数</a:t>
            </a:r>
            <a:r>
              <a:rPr lang="en-US" altLang="zh-CN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原型链继承</a:t>
            </a:r>
            <a:r>
              <a:rPr lang="en-US" altLang="zh-CN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借用构造函数</a:t>
            </a:r>
            <a:r>
              <a:rPr lang="en-US" altLang="zh-CN" sz="2400" b="1">
                <a:latin typeface="微软雅黑" charset="0"/>
                <a:ea typeface="微软雅黑" charset="0"/>
                <a:cs typeface="宋体" charset="0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实现拖拽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有三个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342900" indent="-342900">
              <a:buFont typeface="Wingdings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粉色的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可以随意拖拽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DragBox;</a:t>
            </a: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>
              <a:buFont typeface="Wingdings" charset="0"/>
              <a:buNone/>
            </a:pP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342900" indent="-342900">
              <a:buFont typeface="Wingdings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红色的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可以拖拽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,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但是不能超出左边界和上边界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DragBoxLimit;</a:t>
            </a: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342900" indent="-342900">
              <a:buFont typeface="Wingdings" charset="0"/>
              <a:buChar char="Ø"/>
            </a:pP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342900" indent="-342900">
              <a:buFont typeface="Wingdings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黄色的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在红色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div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基础上可以显示当前坐标位置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DragBoxLimitText;</a:t>
            </a: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480" y="1772285"/>
            <a:ext cx="3524250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83788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作业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7752715" cy="788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3,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使用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构造函数</a:t>
            </a: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原型模式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实现萤火虫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雪花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这里涉及到两个构造函数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: 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萤火虫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Fireworm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和雪花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Snow</a:t>
            </a: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708910"/>
            <a:ext cx="5771515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83788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作业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8001000" cy="1153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4,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使用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组合继承</a:t>
            </a: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构造函数</a:t>
            </a: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原型链继承</a:t>
            </a: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借用构造函数</a:t>
            </a: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实现萤火虫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雪花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这里涉及到两个构造函数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: 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萤火虫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Fireworm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和雪花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Snow</a:t>
            </a: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923540"/>
            <a:ext cx="5771515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83788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作业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80010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5,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实现红色球体的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抛物线运动</a:t>
            </a:r>
            <a:endParaRPr lang="zh-CN" altLang="en-US" sz="2400" b="1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924810"/>
            <a:ext cx="3395980" cy="1113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76644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83788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作业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557020"/>
            <a:ext cx="80010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6, 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使用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面向对象的思想</a:t>
            </a: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(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构造函数</a:t>
            </a: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原型</a:t>
            </a: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实现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宋体" charset="0"/>
                <a:sym typeface="+mn-ea"/>
              </a:rPr>
              <a:t>烟花效果</a:t>
            </a:r>
            <a:endParaRPr lang="zh-CN" altLang="en-US" sz="2400" b="1">
              <a:solidFill>
                <a:schemeClr val="tx1"/>
              </a:solidFill>
              <a:latin typeface="微软雅黑" charset="0"/>
              <a:ea typeface="微软雅黑" charset="0"/>
              <a:cs typeface="宋体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2276475"/>
            <a:ext cx="1837055" cy="4298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5156835"/>
            <a:ext cx="1174115" cy="1254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全屏显示(4:3)</PresentationFormat>
  <Paragraphs>37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Jeff</cp:lastModifiedBy>
  <cp:revision>981</cp:revision>
  <dcterms:created xsi:type="dcterms:W3CDTF">2009-05-11T03:02:00Z</dcterms:created>
  <dcterms:modified xsi:type="dcterms:W3CDTF">2016-07-06T07:43:57Z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