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9C1"/>
    <a:srgbClr val="8082A4"/>
    <a:srgbClr val="F9F9FC"/>
    <a:srgbClr val="B2B4C8"/>
    <a:srgbClr val="F1F3F4"/>
    <a:srgbClr val="8488A7"/>
    <a:srgbClr val="0F6FC6"/>
    <a:srgbClr val="F1F9FD"/>
    <a:srgbClr val="CDE1EF"/>
    <a:srgbClr val="C5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26C9C-EAEB-462B-88FA-9F314653D31D}" v="1" dt="2023-12-08T00:01:19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1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abel" userId="7257c1fb-d364-4361-81f3-1b3a44253433" providerId="ADAL" clId="{2AA26C9C-EAEB-462B-88FA-9F314653D31D}"/>
    <pc:docChg chg="custSel modSld">
      <pc:chgData name="Tobias Schnabel" userId="7257c1fb-d364-4361-81f3-1b3a44253433" providerId="ADAL" clId="{2AA26C9C-EAEB-462B-88FA-9F314653D31D}" dt="2023-12-08T00:01:27.939" v="2" actId="21"/>
      <pc:docMkLst>
        <pc:docMk/>
      </pc:docMkLst>
      <pc:sldChg chg="addSp delSp modSp mod">
        <pc:chgData name="Tobias Schnabel" userId="7257c1fb-d364-4361-81f3-1b3a44253433" providerId="ADAL" clId="{2AA26C9C-EAEB-462B-88FA-9F314653D31D}" dt="2023-12-08T00:01:27.939" v="2" actId="21"/>
        <pc:sldMkLst>
          <pc:docMk/>
          <pc:sldMk cId="1668598684" sldId="259"/>
        </pc:sldMkLst>
        <pc:picChg chg="add del mod">
          <ac:chgData name="Tobias Schnabel" userId="7257c1fb-d364-4361-81f3-1b3a44253433" providerId="ADAL" clId="{2AA26C9C-EAEB-462B-88FA-9F314653D31D}" dt="2023-12-08T00:01:27.939" v="2" actId="21"/>
          <ac:picMkLst>
            <pc:docMk/>
            <pc:sldMk cId="1668598684" sldId="259"/>
            <ac:picMk id="15" creationId="{90A73715-680B-075B-049E-CA7ED701C53A}"/>
          </ac:picMkLst>
        </pc:picChg>
      </pc:sldChg>
    </pc:docChg>
  </pc:docChgLst>
  <pc:docChgLst>
    <pc:chgData name="Tobias Schnabel" userId="7257c1fb-d364-4361-81f3-1b3a44253433" providerId="ADAL" clId="{DCE69CA2-8EF2-4433-92D6-E9ADE3E0BF32}"/>
    <pc:docChg chg="undo custSel addSld modSld">
      <pc:chgData name="Tobias Schnabel" userId="7257c1fb-d364-4361-81f3-1b3a44253433" providerId="ADAL" clId="{DCE69CA2-8EF2-4433-92D6-E9ADE3E0BF32}" dt="2023-11-17T20:14:04.130" v="1294" actId="164"/>
      <pc:docMkLst>
        <pc:docMk/>
      </pc:docMkLst>
      <pc:sldChg chg="modSp mod">
        <pc:chgData name="Tobias Schnabel" userId="7257c1fb-d364-4361-81f3-1b3a44253433" providerId="ADAL" clId="{DCE69CA2-8EF2-4433-92D6-E9ADE3E0BF32}" dt="2023-11-13T23:42:00.451" v="0" actId="14100"/>
        <pc:sldMkLst>
          <pc:docMk/>
          <pc:sldMk cId="3231195737" sldId="257"/>
        </pc:sldMkLst>
        <pc:spChg chg="mod">
          <ac:chgData name="Tobias Schnabel" userId="7257c1fb-d364-4361-81f3-1b3a44253433" providerId="ADAL" clId="{DCE69CA2-8EF2-4433-92D6-E9ADE3E0BF32}" dt="2023-11-13T23:42:00.451" v="0" actId="14100"/>
          <ac:spMkLst>
            <pc:docMk/>
            <pc:sldMk cId="3231195737" sldId="257"/>
            <ac:spMk id="18" creationId="{069D86CE-B6F1-D3F7-FA44-5EB8D141F3E7}"/>
          </ac:spMkLst>
        </pc:spChg>
      </pc:sldChg>
      <pc:sldChg chg="addSp delSp modSp add mod">
        <pc:chgData name="Tobias Schnabel" userId="7257c1fb-d364-4361-81f3-1b3a44253433" providerId="ADAL" clId="{DCE69CA2-8EF2-4433-92D6-E9ADE3E0BF32}" dt="2023-11-16T19:02:22.946" v="948" actId="478"/>
        <pc:sldMkLst>
          <pc:docMk/>
          <pc:sldMk cId="3277381161" sldId="258"/>
        </pc:sldMkLst>
        <pc:spChg chg="del mod ord">
          <ac:chgData name="Tobias Schnabel" userId="7257c1fb-d364-4361-81f3-1b3a44253433" providerId="ADAL" clId="{DCE69CA2-8EF2-4433-92D6-E9ADE3E0BF32}" dt="2023-11-13T23:44:06.544" v="43" actId="478"/>
          <ac:spMkLst>
            <pc:docMk/>
            <pc:sldMk cId="3277381161" sldId="258"/>
            <ac:spMk id="2" creationId="{5687653F-A77F-FFFE-D4B9-3EB0DB7299DC}"/>
          </ac:spMkLst>
        </pc:spChg>
        <pc:spChg chg="mod ord">
          <ac:chgData name="Tobias Schnabel" userId="7257c1fb-d364-4361-81f3-1b3a44253433" providerId="ADAL" clId="{DCE69CA2-8EF2-4433-92D6-E9ADE3E0BF32}" dt="2023-11-15T17:34:27.830" v="943" actId="14100"/>
          <ac:spMkLst>
            <pc:docMk/>
            <pc:sldMk cId="3277381161" sldId="258"/>
            <ac:spMk id="3" creationId="{EA989DD4-71E7-F2BD-2952-15A1F82DDC8A}"/>
          </ac:spMkLst>
        </pc:spChg>
        <pc:spChg chg="add del mod">
          <ac:chgData name="Tobias Schnabel" userId="7257c1fb-d364-4361-81f3-1b3a44253433" providerId="ADAL" clId="{DCE69CA2-8EF2-4433-92D6-E9ADE3E0BF32}" dt="2023-11-16T19:02:22.946" v="948" actId="478"/>
          <ac:spMkLst>
            <pc:docMk/>
            <pc:sldMk cId="3277381161" sldId="258"/>
            <ac:spMk id="4" creationId="{FC84140A-67EC-29A5-6170-0C01EA7029D4}"/>
          </ac:spMkLst>
        </pc:spChg>
        <pc:spChg chg="mod ord">
          <ac:chgData name="Tobias Schnabel" userId="7257c1fb-d364-4361-81f3-1b3a44253433" providerId="ADAL" clId="{DCE69CA2-8EF2-4433-92D6-E9ADE3E0BF32}" dt="2023-11-15T17:34:54.304" v="945" actId="1076"/>
          <ac:spMkLst>
            <pc:docMk/>
            <pc:sldMk cId="3277381161" sldId="258"/>
            <ac:spMk id="5" creationId="{1AF5FA10-16D2-C9FF-096F-79EA942D10B0}"/>
          </ac:spMkLst>
        </pc:spChg>
        <pc:spChg chg="mod">
          <ac:chgData name="Tobias Schnabel" userId="7257c1fb-d364-4361-81f3-1b3a44253433" providerId="ADAL" clId="{DCE69CA2-8EF2-4433-92D6-E9ADE3E0BF32}" dt="2023-11-15T17:33:51.965" v="939" actId="1076"/>
          <ac:spMkLst>
            <pc:docMk/>
            <pc:sldMk cId="3277381161" sldId="258"/>
            <ac:spMk id="6" creationId="{E7B21834-8F03-D02D-8C44-6430DAB63B0C}"/>
          </ac:spMkLst>
        </pc:spChg>
        <pc:spChg chg="mod ord">
          <ac:chgData name="Tobias Schnabel" userId="7257c1fb-d364-4361-81f3-1b3a44253433" providerId="ADAL" clId="{DCE69CA2-8EF2-4433-92D6-E9ADE3E0BF32}" dt="2023-11-15T17:31:46.230" v="934" actId="14100"/>
          <ac:spMkLst>
            <pc:docMk/>
            <pc:sldMk cId="3277381161" sldId="258"/>
            <ac:spMk id="7" creationId="{06131604-97B1-5C17-B6D1-9F6A49636E1C}"/>
          </ac:spMkLst>
        </pc:spChg>
        <pc:spChg chg="add mod">
          <ac:chgData name="Tobias Schnabel" userId="7257c1fb-d364-4361-81f3-1b3a44253433" providerId="ADAL" clId="{DCE69CA2-8EF2-4433-92D6-E9ADE3E0BF32}" dt="2023-11-15T17:30:47.559" v="926" actId="1076"/>
          <ac:spMkLst>
            <pc:docMk/>
            <pc:sldMk cId="3277381161" sldId="258"/>
            <ac:spMk id="8" creationId="{6D508D08-F4E5-56DF-3171-0B89EA612EB0}"/>
          </ac:spMkLst>
        </pc:spChg>
        <pc:spChg chg="add del mod">
          <ac:chgData name="Tobias Schnabel" userId="7257c1fb-d364-4361-81f3-1b3a44253433" providerId="ADAL" clId="{DCE69CA2-8EF2-4433-92D6-E9ADE3E0BF32}" dt="2023-11-15T16:57:40.878" v="351" actId="478"/>
          <ac:spMkLst>
            <pc:docMk/>
            <pc:sldMk cId="3277381161" sldId="258"/>
            <ac:spMk id="9" creationId="{B0774D5D-C9C7-7B08-B8AF-2B23789740F2}"/>
          </ac:spMkLst>
        </pc:spChg>
        <pc:spChg chg="add mod">
          <ac:chgData name="Tobias Schnabel" userId="7257c1fb-d364-4361-81f3-1b3a44253433" providerId="ADAL" clId="{DCE69CA2-8EF2-4433-92D6-E9ADE3E0BF32}" dt="2023-11-15T16:55:48.194" v="247" actId="1076"/>
          <ac:spMkLst>
            <pc:docMk/>
            <pc:sldMk cId="3277381161" sldId="258"/>
            <ac:spMk id="10" creationId="{71A83969-E1AD-88AF-61F2-0231D8382B58}"/>
          </ac:spMkLst>
        </pc:spChg>
        <pc:spChg chg="add mod">
          <ac:chgData name="Tobias Schnabel" userId="7257c1fb-d364-4361-81f3-1b3a44253433" providerId="ADAL" clId="{DCE69CA2-8EF2-4433-92D6-E9ADE3E0BF32}" dt="2023-11-15T16:55:48.194" v="247" actId="1076"/>
          <ac:spMkLst>
            <pc:docMk/>
            <pc:sldMk cId="3277381161" sldId="258"/>
            <ac:spMk id="11" creationId="{9352C173-0B8F-99AC-6975-9F9773839E67}"/>
          </ac:spMkLst>
        </pc:spChg>
        <pc:spChg chg="add mod">
          <ac:chgData name="Tobias Schnabel" userId="7257c1fb-d364-4361-81f3-1b3a44253433" providerId="ADAL" clId="{DCE69CA2-8EF2-4433-92D6-E9ADE3E0BF32}" dt="2023-11-15T16:55:52.728" v="248" actId="1076"/>
          <ac:spMkLst>
            <pc:docMk/>
            <pc:sldMk cId="3277381161" sldId="258"/>
            <ac:spMk id="12" creationId="{0AB3F937-100B-8321-E5F3-9F5A2567A7EC}"/>
          </ac:spMkLst>
        </pc:spChg>
        <pc:spChg chg="add mod">
          <ac:chgData name="Tobias Schnabel" userId="7257c1fb-d364-4361-81f3-1b3a44253433" providerId="ADAL" clId="{DCE69CA2-8EF2-4433-92D6-E9ADE3E0BF32}" dt="2023-11-15T16:58:27.560" v="378" actId="20577"/>
          <ac:spMkLst>
            <pc:docMk/>
            <pc:sldMk cId="3277381161" sldId="258"/>
            <ac:spMk id="13" creationId="{52EC0710-522A-833C-FF48-81DE9FBD25FA}"/>
          </ac:spMkLst>
        </pc:spChg>
        <pc:spChg chg="add mod">
          <ac:chgData name="Tobias Schnabel" userId="7257c1fb-d364-4361-81f3-1b3a44253433" providerId="ADAL" clId="{DCE69CA2-8EF2-4433-92D6-E9ADE3E0BF32}" dt="2023-11-15T17:31:29.426" v="931" actId="14100"/>
          <ac:spMkLst>
            <pc:docMk/>
            <pc:sldMk cId="3277381161" sldId="258"/>
            <ac:spMk id="14" creationId="{1FCE9609-57B5-9185-C076-5C67566A58E6}"/>
          </ac:spMkLst>
        </pc:spChg>
        <pc:spChg chg="mod">
          <ac:chgData name="Tobias Schnabel" userId="7257c1fb-d364-4361-81f3-1b3a44253433" providerId="ADAL" clId="{DCE69CA2-8EF2-4433-92D6-E9ADE3E0BF32}" dt="2023-11-15T17:21:37.981" v="829" actId="14100"/>
          <ac:spMkLst>
            <pc:docMk/>
            <pc:sldMk cId="3277381161" sldId="258"/>
            <ac:spMk id="16" creationId="{3FE763B8-5CA2-35CE-3FBA-9154420D6591}"/>
          </ac:spMkLst>
        </pc:spChg>
        <pc:spChg chg="mod">
          <ac:chgData name="Tobias Schnabel" userId="7257c1fb-d364-4361-81f3-1b3a44253433" providerId="ADAL" clId="{DCE69CA2-8EF2-4433-92D6-E9ADE3E0BF32}" dt="2023-11-15T17:34:44.181" v="944" actId="1076"/>
          <ac:spMkLst>
            <pc:docMk/>
            <pc:sldMk cId="3277381161" sldId="258"/>
            <ac:spMk id="17" creationId="{2E327EDD-232D-796E-F1A4-455F59604E92}"/>
          </ac:spMkLst>
        </pc:spChg>
        <pc:spChg chg="mod ord">
          <ac:chgData name="Tobias Schnabel" userId="7257c1fb-d364-4361-81f3-1b3a44253433" providerId="ADAL" clId="{DCE69CA2-8EF2-4433-92D6-E9ADE3E0BF32}" dt="2023-11-15T17:31:36.642" v="933" actId="14100"/>
          <ac:spMkLst>
            <pc:docMk/>
            <pc:sldMk cId="3277381161" sldId="258"/>
            <ac:spMk id="18" creationId="{069D86CE-B6F1-D3F7-FA44-5EB8D141F3E7}"/>
          </ac:spMkLst>
        </pc:spChg>
        <pc:spChg chg="mod ord">
          <ac:chgData name="Tobias Schnabel" userId="7257c1fb-d364-4361-81f3-1b3a44253433" providerId="ADAL" clId="{DCE69CA2-8EF2-4433-92D6-E9ADE3E0BF32}" dt="2023-11-15T16:55:48.194" v="247" actId="1076"/>
          <ac:spMkLst>
            <pc:docMk/>
            <pc:sldMk cId="3277381161" sldId="258"/>
            <ac:spMk id="19" creationId="{C653AD15-C312-C99C-53E5-FE6A7C8230EA}"/>
          </ac:spMkLst>
        </pc:spChg>
        <pc:spChg chg="mod ord">
          <ac:chgData name="Tobias Schnabel" userId="7257c1fb-d364-4361-81f3-1b3a44253433" providerId="ADAL" clId="{DCE69CA2-8EF2-4433-92D6-E9ADE3E0BF32}" dt="2023-11-15T17:28:33.314" v="854" actId="20577"/>
          <ac:spMkLst>
            <pc:docMk/>
            <pc:sldMk cId="3277381161" sldId="258"/>
            <ac:spMk id="20" creationId="{0E569D55-D606-B242-A855-F0C35DB673D8}"/>
          </ac:spMkLst>
        </pc:spChg>
        <pc:spChg chg="add mod">
          <ac:chgData name="Tobias Schnabel" userId="7257c1fb-d364-4361-81f3-1b3a44253433" providerId="ADAL" clId="{DCE69CA2-8EF2-4433-92D6-E9ADE3E0BF32}" dt="2023-11-15T17:31:33.530" v="932" actId="14100"/>
          <ac:spMkLst>
            <pc:docMk/>
            <pc:sldMk cId="3277381161" sldId="258"/>
            <ac:spMk id="21" creationId="{F8E4D183-E4E8-C977-DC05-7822277E8DFE}"/>
          </ac:spMkLst>
        </pc:spChg>
        <pc:spChg chg="add mod">
          <ac:chgData name="Tobias Schnabel" userId="7257c1fb-d364-4361-81f3-1b3a44253433" providerId="ADAL" clId="{DCE69CA2-8EF2-4433-92D6-E9ADE3E0BF32}" dt="2023-11-15T17:35:02.890" v="946" actId="1076"/>
          <ac:spMkLst>
            <pc:docMk/>
            <pc:sldMk cId="3277381161" sldId="258"/>
            <ac:spMk id="22" creationId="{6BF6BB6E-5386-D18D-6BE4-FCC4C793BE0B}"/>
          </ac:spMkLst>
        </pc:spChg>
        <pc:spChg chg="add mod">
          <ac:chgData name="Tobias Schnabel" userId="7257c1fb-d364-4361-81f3-1b3a44253433" providerId="ADAL" clId="{DCE69CA2-8EF2-4433-92D6-E9ADE3E0BF32}" dt="2023-11-15T17:31:08.860" v="928" actId="1076"/>
          <ac:spMkLst>
            <pc:docMk/>
            <pc:sldMk cId="3277381161" sldId="258"/>
            <ac:spMk id="23" creationId="{F1F37302-75B3-19BF-7370-3529D3962F9C}"/>
          </ac:spMkLst>
        </pc:spChg>
        <pc:spChg chg="add mod">
          <ac:chgData name="Tobias Schnabel" userId="7257c1fb-d364-4361-81f3-1b3a44253433" providerId="ADAL" clId="{DCE69CA2-8EF2-4433-92D6-E9ADE3E0BF32}" dt="2023-11-15T17:30:40.228" v="923" actId="14100"/>
          <ac:spMkLst>
            <pc:docMk/>
            <pc:sldMk cId="3277381161" sldId="258"/>
            <ac:spMk id="24" creationId="{56A1AE47-58CD-07F4-2CDB-93AD20C2E68A}"/>
          </ac:spMkLst>
        </pc:spChg>
        <pc:spChg chg="add del mod">
          <ac:chgData name="Tobias Schnabel" userId="7257c1fb-d364-4361-81f3-1b3a44253433" providerId="ADAL" clId="{DCE69CA2-8EF2-4433-92D6-E9ADE3E0BF32}" dt="2023-11-15T17:29:16.861" v="857" actId="478"/>
          <ac:spMkLst>
            <pc:docMk/>
            <pc:sldMk cId="3277381161" sldId="258"/>
            <ac:spMk id="25" creationId="{B7D1574B-BD58-5FC8-24A6-C039F0770C3F}"/>
          </ac:spMkLst>
        </pc:spChg>
        <pc:spChg chg="add mod">
          <ac:chgData name="Tobias Schnabel" userId="7257c1fb-d364-4361-81f3-1b3a44253433" providerId="ADAL" clId="{DCE69CA2-8EF2-4433-92D6-E9ADE3E0BF32}" dt="2023-11-15T17:30:16.208" v="919" actId="20577"/>
          <ac:spMkLst>
            <pc:docMk/>
            <pc:sldMk cId="3277381161" sldId="258"/>
            <ac:spMk id="26" creationId="{34079400-2505-2F7B-E5AE-038365CFBCCD}"/>
          </ac:spMkLst>
        </pc:spChg>
        <pc:grpChg chg="add mod">
          <ac:chgData name="Tobias Schnabel" userId="7257c1fb-d364-4361-81f3-1b3a44253433" providerId="ADAL" clId="{DCE69CA2-8EF2-4433-92D6-E9ADE3E0BF32}" dt="2023-11-15T17:34:17.062" v="941" actId="1076"/>
          <ac:grpSpMkLst>
            <pc:docMk/>
            <pc:sldMk cId="3277381161" sldId="258"/>
            <ac:grpSpMk id="2" creationId="{5D730BE7-A14F-A4DF-F45E-F8982013D677}"/>
          </ac:grpSpMkLst>
        </pc:grpChg>
        <pc:grpChg chg="add mod">
          <ac:chgData name="Tobias Schnabel" userId="7257c1fb-d364-4361-81f3-1b3a44253433" providerId="ADAL" clId="{DCE69CA2-8EF2-4433-92D6-E9ADE3E0BF32}" dt="2023-11-15T17:34:02.861" v="940" actId="1076"/>
          <ac:grpSpMkLst>
            <pc:docMk/>
            <pc:sldMk cId="3277381161" sldId="258"/>
            <ac:grpSpMk id="15" creationId="{C9E38DD2-50AF-F89B-8572-5C5E9A8BAA01}"/>
          </ac:grpSpMkLst>
        </pc:grpChg>
      </pc:sldChg>
      <pc:sldChg chg="addSp delSp modSp add mod">
        <pc:chgData name="Tobias Schnabel" userId="7257c1fb-d364-4361-81f3-1b3a44253433" providerId="ADAL" clId="{DCE69CA2-8EF2-4433-92D6-E9ADE3E0BF32}" dt="2023-11-17T20:14:04.130" v="1294" actId="164"/>
        <pc:sldMkLst>
          <pc:docMk/>
          <pc:sldMk cId="1668598684" sldId="259"/>
        </pc:sldMkLst>
        <pc:spChg chg="mod">
          <ac:chgData name="Tobias Schnabel" userId="7257c1fb-d364-4361-81f3-1b3a44253433" providerId="ADAL" clId="{DCE69CA2-8EF2-4433-92D6-E9ADE3E0BF32}" dt="2023-11-17T00:41:18.905" v="1285" actId="207"/>
          <ac:spMkLst>
            <pc:docMk/>
            <pc:sldMk cId="1668598684" sldId="259"/>
            <ac:spMk id="3" creationId="{EA989DD4-71E7-F2BD-2952-15A1F82DDC8A}"/>
          </ac:spMkLst>
        </pc:spChg>
        <pc:spChg chg="add del mod">
          <ac:chgData name="Tobias Schnabel" userId="7257c1fb-d364-4361-81f3-1b3a44253433" providerId="ADAL" clId="{DCE69CA2-8EF2-4433-92D6-E9ADE3E0BF32}" dt="2023-11-17T00:28:38.813" v="1124" actId="208"/>
          <ac:spMkLst>
            <pc:docMk/>
            <pc:sldMk cId="1668598684" sldId="259"/>
            <ac:spMk id="4" creationId="{FC84140A-67EC-29A5-6170-0C01EA7029D4}"/>
          </ac:spMkLst>
        </pc:spChg>
        <pc:spChg chg="mod">
          <ac:chgData name="Tobias Schnabel" userId="7257c1fb-d364-4361-81f3-1b3a44253433" providerId="ADAL" clId="{DCE69CA2-8EF2-4433-92D6-E9ADE3E0BF32}" dt="2023-11-17T00:41:18.905" v="1285" actId="207"/>
          <ac:spMkLst>
            <pc:docMk/>
            <pc:sldMk cId="1668598684" sldId="259"/>
            <ac:spMk id="5" creationId="{1AF5FA10-16D2-C9FF-096F-79EA942D10B0}"/>
          </ac:spMkLst>
        </pc:spChg>
        <pc:spChg chg="mod">
          <ac:chgData name="Tobias Schnabel" userId="7257c1fb-d364-4361-81f3-1b3a44253433" providerId="ADAL" clId="{DCE69CA2-8EF2-4433-92D6-E9ADE3E0BF32}" dt="2023-11-17T00:41:58.736" v="1291" actId="1076"/>
          <ac:spMkLst>
            <pc:docMk/>
            <pc:sldMk cId="1668598684" sldId="259"/>
            <ac:spMk id="6" creationId="{E7B21834-8F03-D02D-8C44-6430DAB63B0C}"/>
          </ac:spMkLst>
        </pc:spChg>
        <pc:spChg chg="mod">
          <ac:chgData name="Tobias Schnabel" userId="7257c1fb-d364-4361-81f3-1b3a44253433" providerId="ADAL" clId="{DCE69CA2-8EF2-4433-92D6-E9ADE3E0BF32}" dt="2023-11-17T00:23:48.144" v="1094" actId="2710"/>
          <ac:spMkLst>
            <pc:docMk/>
            <pc:sldMk cId="1668598684" sldId="259"/>
            <ac:spMk id="7" creationId="{06131604-97B1-5C17-B6D1-9F6A49636E1C}"/>
          </ac:spMkLst>
        </pc:spChg>
        <pc:spChg chg="add del mod">
          <ac:chgData name="Tobias Schnabel" userId="7257c1fb-d364-4361-81f3-1b3a44253433" providerId="ADAL" clId="{DCE69CA2-8EF2-4433-92D6-E9ADE3E0BF32}" dt="2023-11-17T00:24:07.213" v="1096" actId="207"/>
          <ac:spMkLst>
            <pc:docMk/>
            <pc:sldMk cId="1668598684" sldId="259"/>
            <ac:spMk id="8" creationId="{6D508D08-F4E5-56DF-3171-0B89EA612EB0}"/>
          </ac:spMkLst>
        </pc:spChg>
        <pc:spChg chg="add del mod ord">
          <ac:chgData name="Tobias Schnabel" userId="7257c1fb-d364-4361-81f3-1b3a44253433" providerId="ADAL" clId="{DCE69CA2-8EF2-4433-92D6-E9ADE3E0BF32}" dt="2023-11-17T00:18:33.235" v="1058" actId="478"/>
          <ac:spMkLst>
            <pc:docMk/>
            <pc:sldMk cId="1668598684" sldId="259"/>
            <ac:spMk id="9" creationId="{4392ACE7-168A-ED6E-531F-4B1B6B6DD368}"/>
          </ac:spMkLst>
        </pc:spChg>
        <pc:spChg chg="mod">
          <ac:chgData name="Tobias Schnabel" userId="7257c1fb-d364-4361-81f3-1b3a44253433" providerId="ADAL" clId="{DCE69CA2-8EF2-4433-92D6-E9ADE3E0BF32}" dt="2023-11-17T00:10:32.096" v="995" actId="255"/>
          <ac:spMkLst>
            <pc:docMk/>
            <pc:sldMk cId="1668598684" sldId="259"/>
            <ac:spMk id="10" creationId="{71A83969-E1AD-88AF-61F2-0231D8382B58}"/>
          </ac:spMkLst>
        </pc:spChg>
        <pc:spChg chg="mod">
          <ac:chgData name="Tobias Schnabel" userId="7257c1fb-d364-4361-81f3-1b3a44253433" providerId="ADAL" clId="{DCE69CA2-8EF2-4433-92D6-E9ADE3E0BF32}" dt="2023-11-17T00:10:32.096" v="995" actId="255"/>
          <ac:spMkLst>
            <pc:docMk/>
            <pc:sldMk cId="1668598684" sldId="259"/>
            <ac:spMk id="11" creationId="{9352C173-0B8F-99AC-6975-9F9773839E67}"/>
          </ac:spMkLst>
        </pc:spChg>
        <pc:spChg chg="mod">
          <ac:chgData name="Tobias Schnabel" userId="7257c1fb-d364-4361-81f3-1b3a44253433" providerId="ADAL" clId="{DCE69CA2-8EF2-4433-92D6-E9ADE3E0BF32}" dt="2023-11-17T00:10:32.096" v="995" actId="255"/>
          <ac:spMkLst>
            <pc:docMk/>
            <pc:sldMk cId="1668598684" sldId="259"/>
            <ac:spMk id="12" creationId="{0AB3F937-100B-8321-E5F3-9F5A2567A7EC}"/>
          </ac:spMkLst>
        </pc:spChg>
        <pc:spChg chg="mod">
          <ac:chgData name="Tobias Schnabel" userId="7257c1fb-d364-4361-81f3-1b3a44253433" providerId="ADAL" clId="{DCE69CA2-8EF2-4433-92D6-E9ADE3E0BF32}" dt="2023-11-17T20:09:56.620" v="1293" actId="404"/>
          <ac:spMkLst>
            <pc:docMk/>
            <pc:sldMk cId="1668598684" sldId="259"/>
            <ac:spMk id="13" creationId="{52EC0710-522A-833C-FF48-81DE9FBD25FA}"/>
          </ac:spMkLst>
        </pc:spChg>
        <pc:spChg chg="mod">
          <ac:chgData name="Tobias Schnabel" userId="7257c1fb-d364-4361-81f3-1b3a44253433" providerId="ADAL" clId="{DCE69CA2-8EF2-4433-92D6-E9ADE3E0BF32}" dt="2023-11-17T00:36:57.798" v="1210" actId="1076"/>
          <ac:spMkLst>
            <pc:docMk/>
            <pc:sldMk cId="1668598684" sldId="259"/>
            <ac:spMk id="14" creationId="{1FCE9609-57B5-9185-C076-5C67566A58E6}"/>
          </ac:spMkLst>
        </pc:spChg>
        <pc:spChg chg="mod">
          <ac:chgData name="Tobias Schnabel" userId="7257c1fb-d364-4361-81f3-1b3a44253433" providerId="ADAL" clId="{DCE69CA2-8EF2-4433-92D6-E9ADE3E0BF32}" dt="2023-11-17T00:37:46.917" v="1213" actId="207"/>
          <ac:spMkLst>
            <pc:docMk/>
            <pc:sldMk cId="1668598684" sldId="259"/>
            <ac:spMk id="16" creationId="{3FE763B8-5CA2-35CE-3FBA-9154420D6591}"/>
          </ac:spMkLst>
        </pc:spChg>
        <pc:spChg chg="mod">
          <ac:chgData name="Tobias Schnabel" userId="7257c1fb-d364-4361-81f3-1b3a44253433" providerId="ADAL" clId="{DCE69CA2-8EF2-4433-92D6-E9ADE3E0BF32}" dt="2023-11-17T00:37:46.917" v="1213" actId="207"/>
          <ac:spMkLst>
            <pc:docMk/>
            <pc:sldMk cId="1668598684" sldId="259"/>
            <ac:spMk id="17" creationId="{2E327EDD-232D-796E-F1A4-455F59604E92}"/>
          </ac:spMkLst>
        </pc:spChg>
        <pc:spChg chg="mod">
          <ac:chgData name="Tobias Schnabel" userId="7257c1fb-d364-4361-81f3-1b3a44253433" providerId="ADAL" clId="{DCE69CA2-8EF2-4433-92D6-E9ADE3E0BF32}" dt="2023-11-17T00:25:36.196" v="1107" actId="2710"/>
          <ac:spMkLst>
            <pc:docMk/>
            <pc:sldMk cId="1668598684" sldId="259"/>
            <ac:spMk id="18" creationId="{069D86CE-B6F1-D3F7-FA44-5EB8D141F3E7}"/>
          </ac:spMkLst>
        </pc:spChg>
        <pc:spChg chg="mod">
          <ac:chgData name="Tobias Schnabel" userId="7257c1fb-d364-4361-81f3-1b3a44253433" providerId="ADAL" clId="{DCE69CA2-8EF2-4433-92D6-E9ADE3E0BF32}" dt="2023-11-17T00:25:59.226" v="1108" actId="948"/>
          <ac:spMkLst>
            <pc:docMk/>
            <pc:sldMk cId="1668598684" sldId="259"/>
            <ac:spMk id="19" creationId="{C653AD15-C312-C99C-53E5-FE6A7C8230EA}"/>
          </ac:spMkLst>
        </pc:spChg>
        <pc:spChg chg="mod">
          <ac:chgData name="Tobias Schnabel" userId="7257c1fb-d364-4361-81f3-1b3a44253433" providerId="ADAL" clId="{DCE69CA2-8EF2-4433-92D6-E9ADE3E0BF32}" dt="2023-11-17T00:26:07.329" v="1109" actId="108"/>
          <ac:spMkLst>
            <pc:docMk/>
            <pc:sldMk cId="1668598684" sldId="259"/>
            <ac:spMk id="20" creationId="{0E569D55-D606-B242-A855-F0C35DB673D8}"/>
          </ac:spMkLst>
        </pc:spChg>
        <pc:spChg chg="mod">
          <ac:chgData name="Tobias Schnabel" userId="7257c1fb-d364-4361-81f3-1b3a44253433" providerId="ADAL" clId="{DCE69CA2-8EF2-4433-92D6-E9ADE3E0BF32}" dt="2023-11-17T00:25:30.380" v="1106" actId="2710"/>
          <ac:spMkLst>
            <pc:docMk/>
            <pc:sldMk cId="1668598684" sldId="259"/>
            <ac:spMk id="21" creationId="{F8E4D183-E4E8-C977-DC05-7822277E8DFE}"/>
          </ac:spMkLst>
        </pc:spChg>
        <pc:spChg chg="del mod">
          <ac:chgData name="Tobias Schnabel" userId="7257c1fb-d364-4361-81f3-1b3a44253433" providerId="ADAL" clId="{DCE69CA2-8EF2-4433-92D6-E9ADE3E0BF32}" dt="2023-11-17T00:39:36.966" v="1252" actId="478"/>
          <ac:spMkLst>
            <pc:docMk/>
            <pc:sldMk cId="1668598684" sldId="259"/>
            <ac:spMk id="22" creationId="{6BF6BB6E-5386-D18D-6BE4-FCC4C793BE0B}"/>
          </ac:spMkLst>
        </pc:spChg>
        <pc:spChg chg="del mod">
          <ac:chgData name="Tobias Schnabel" userId="7257c1fb-d364-4361-81f3-1b3a44253433" providerId="ADAL" clId="{DCE69CA2-8EF2-4433-92D6-E9ADE3E0BF32}" dt="2023-11-17T00:39:38.775" v="1253" actId="478"/>
          <ac:spMkLst>
            <pc:docMk/>
            <pc:sldMk cId="1668598684" sldId="259"/>
            <ac:spMk id="23" creationId="{F1F37302-75B3-19BF-7370-3529D3962F9C}"/>
          </ac:spMkLst>
        </pc:spChg>
        <pc:spChg chg="mod">
          <ac:chgData name="Tobias Schnabel" userId="7257c1fb-d364-4361-81f3-1b3a44253433" providerId="ADAL" clId="{DCE69CA2-8EF2-4433-92D6-E9ADE3E0BF32}" dt="2023-11-17T00:26:11.646" v="1110" actId="108"/>
          <ac:spMkLst>
            <pc:docMk/>
            <pc:sldMk cId="1668598684" sldId="259"/>
            <ac:spMk id="24" creationId="{56A1AE47-58CD-07F4-2CDB-93AD20C2E68A}"/>
          </ac:spMkLst>
        </pc:spChg>
        <pc:spChg chg="add mod ord">
          <ac:chgData name="Tobias Schnabel" userId="7257c1fb-d364-4361-81f3-1b3a44253433" providerId="ADAL" clId="{DCE69CA2-8EF2-4433-92D6-E9ADE3E0BF32}" dt="2023-11-17T00:26:56.580" v="1117" actId="2085"/>
          <ac:spMkLst>
            <pc:docMk/>
            <pc:sldMk cId="1668598684" sldId="259"/>
            <ac:spMk id="25" creationId="{DDF43486-F97B-7774-A75A-59E5522BA25D}"/>
          </ac:spMkLst>
        </pc:spChg>
        <pc:spChg chg="mod">
          <ac:chgData name="Tobias Schnabel" userId="7257c1fb-d364-4361-81f3-1b3a44253433" providerId="ADAL" clId="{DCE69CA2-8EF2-4433-92D6-E9ADE3E0BF32}" dt="2023-11-17T00:26:17.300" v="1113" actId="108"/>
          <ac:spMkLst>
            <pc:docMk/>
            <pc:sldMk cId="1668598684" sldId="259"/>
            <ac:spMk id="26" creationId="{34079400-2505-2F7B-E5AE-038365CFBCCD}"/>
          </ac:spMkLst>
        </pc:spChg>
        <pc:spChg chg="add mod">
          <ac:chgData name="Tobias Schnabel" userId="7257c1fb-d364-4361-81f3-1b3a44253433" providerId="ADAL" clId="{DCE69CA2-8EF2-4433-92D6-E9ADE3E0BF32}" dt="2023-11-17T00:34:32.775" v="1194" actId="2711"/>
          <ac:spMkLst>
            <pc:docMk/>
            <pc:sldMk cId="1668598684" sldId="259"/>
            <ac:spMk id="30" creationId="{6A65A33E-C7AC-8713-004F-1F1CCFEEC3B8}"/>
          </ac:spMkLst>
        </pc:spChg>
        <pc:spChg chg="mod">
          <ac:chgData name="Tobias Schnabel" userId="7257c1fb-d364-4361-81f3-1b3a44253433" providerId="ADAL" clId="{DCE69CA2-8EF2-4433-92D6-E9ADE3E0BF32}" dt="2023-11-17T00:41:02.605" v="1283" actId="207"/>
          <ac:spMkLst>
            <pc:docMk/>
            <pc:sldMk cId="1668598684" sldId="259"/>
            <ac:spMk id="32" creationId="{50C8DEED-47CC-9FD8-5404-AA7B5D555ED3}"/>
          </ac:spMkLst>
        </pc:spChg>
        <pc:spChg chg="mod">
          <ac:chgData name="Tobias Schnabel" userId="7257c1fb-d364-4361-81f3-1b3a44253433" providerId="ADAL" clId="{DCE69CA2-8EF2-4433-92D6-E9ADE3E0BF32}" dt="2023-11-17T00:41:02.605" v="1283" actId="207"/>
          <ac:spMkLst>
            <pc:docMk/>
            <pc:sldMk cId="1668598684" sldId="259"/>
            <ac:spMk id="33" creationId="{D1DF2865-1B5B-CC6C-6CFB-0B099204818B}"/>
          </ac:spMkLst>
        </pc:spChg>
        <pc:spChg chg="mod">
          <ac:chgData name="Tobias Schnabel" userId="7257c1fb-d364-4361-81f3-1b3a44253433" providerId="ADAL" clId="{DCE69CA2-8EF2-4433-92D6-E9ADE3E0BF32}" dt="2023-11-17T00:41:22.563" v="1287" actId="207"/>
          <ac:spMkLst>
            <pc:docMk/>
            <pc:sldMk cId="1668598684" sldId="259"/>
            <ac:spMk id="35" creationId="{CD3C3BF9-7A42-B85A-03EB-90F8BC31A42B}"/>
          </ac:spMkLst>
        </pc:spChg>
        <pc:spChg chg="mod">
          <ac:chgData name="Tobias Schnabel" userId="7257c1fb-d364-4361-81f3-1b3a44253433" providerId="ADAL" clId="{DCE69CA2-8EF2-4433-92D6-E9ADE3E0BF32}" dt="2023-11-17T00:41:22.563" v="1287" actId="207"/>
          <ac:spMkLst>
            <pc:docMk/>
            <pc:sldMk cId="1668598684" sldId="259"/>
            <ac:spMk id="36" creationId="{68A0A420-375F-C62B-1860-1D7F666D0E62}"/>
          </ac:spMkLst>
        </pc:spChg>
        <pc:grpChg chg="mod">
          <ac:chgData name="Tobias Schnabel" userId="7257c1fb-d364-4361-81f3-1b3a44253433" providerId="ADAL" clId="{DCE69CA2-8EF2-4433-92D6-E9ADE3E0BF32}" dt="2023-11-17T00:41:16.484" v="1284" actId="207"/>
          <ac:grpSpMkLst>
            <pc:docMk/>
            <pc:sldMk cId="1668598684" sldId="259"/>
            <ac:grpSpMk id="2" creationId="{5D730BE7-A14F-A4DF-F45E-F8982013D677}"/>
          </ac:grpSpMkLst>
        </pc:grpChg>
        <pc:grpChg chg="add">
          <ac:chgData name="Tobias Schnabel" userId="7257c1fb-d364-4361-81f3-1b3a44253433" providerId="ADAL" clId="{DCE69CA2-8EF2-4433-92D6-E9ADE3E0BF32}" dt="2023-11-17T20:14:04.130" v="1294" actId="164"/>
          <ac:grpSpMkLst>
            <pc:docMk/>
            <pc:sldMk cId="1668598684" sldId="259"/>
            <ac:grpSpMk id="9" creationId="{A4ED58A0-620F-E679-EF9E-41E52F0AAEB8}"/>
          </ac:grpSpMkLst>
        </pc:grpChg>
        <pc:grpChg chg="del mod">
          <ac:chgData name="Tobias Schnabel" userId="7257c1fb-d364-4361-81f3-1b3a44253433" providerId="ADAL" clId="{DCE69CA2-8EF2-4433-92D6-E9ADE3E0BF32}" dt="2023-11-17T00:39:12.025" v="1228" actId="478"/>
          <ac:grpSpMkLst>
            <pc:docMk/>
            <pc:sldMk cId="1668598684" sldId="259"/>
            <ac:grpSpMk id="15" creationId="{C9E38DD2-50AF-F89B-8572-5C5E9A8BAA01}"/>
          </ac:grpSpMkLst>
        </pc:grpChg>
        <pc:grpChg chg="add mod">
          <ac:chgData name="Tobias Schnabel" userId="7257c1fb-d364-4361-81f3-1b3a44253433" providerId="ADAL" clId="{DCE69CA2-8EF2-4433-92D6-E9ADE3E0BF32}" dt="2023-11-17T00:41:02.605" v="1283" actId="207"/>
          <ac:grpSpMkLst>
            <pc:docMk/>
            <pc:sldMk cId="1668598684" sldId="259"/>
            <ac:grpSpMk id="31" creationId="{2EAA42C2-AED9-2B6A-70A0-5FA56293C5BC}"/>
          </ac:grpSpMkLst>
        </pc:grpChg>
        <pc:grpChg chg="add mod">
          <ac:chgData name="Tobias Schnabel" userId="7257c1fb-d364-4361-81f3-1b3a44253433" providerId="ADAL" clId="{DCE69CA2-8EF2-4433-92D6-E9ADE3E0BF32}" dt="2023-11-17T00:41:21.825" v="1286" actId="207"/>
          <ac:grpSpMkLst>
            <pc:docMk/>
            <pc:sldMk cId="1668598684" sldId="259"/>
            <ac:grpSpMk id="34" creationId="{E59CAA5A-012B-C30A-8357-44E15FF13151}"/>
          </ac:grpSpMkLst>
        </pc:grpChg>
        <pc:picChg chg="add del mod">
          <ac:chgData name="Tobias Schnabel" userId="7257c1fb-d364-4361-81f3-1b3a44253433" providerId="ADAL" clId="{DCE69CA2-8EF2-4433-92D6-E9ADE3E0BF32}" dt="2023-11-17T00:34:40.313" v="1195" actId="478"/>
          <ac:picMkLst>
            <pc:docMk/>
            <pc:sldMk cId="1668598684" sldId="259"/>
            <ac:picMk id="1026" creationId="{98FB3D8F-6FA2-886B-4B57-DB5578789F92}"/>
          </ac:picMkLst>
        </pc:picChg>
        <pc:cxnChg chg="add mod">
          <ac:chgData name="Tobias Schnabel" userId="7257c1fb-d364-4361-81f3-1b3a44253433" providerId="ADAL" clId="{DCE69CA2-8EF2-4433-92D6-E9ADE3E0BF32}" dt="2023-11-17T00:28:28.884" v="1123" actId="208"/>
          <ac:cxnSpMkLst>
            <pc:docMk/>
            <pc:sldMk cId="1668598684" sldId="259"/>
            <ac:cxnSpMk id="28" creationId="{C2705349-AF4A-20E0-EAC6-AE48E9D24A2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DB60-7CF9-E6D7-960F-1C5ABC59B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68FD8-049E-49D2-FDF5-B4316680E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324A-C343-C8D0-FE27-C9500A1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FFC2-CCB9-ADF3-8E39-3AED0F73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9B028-37E9-432B-7BF7-C631072A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B2ED-65EC-07AF-4DA6-E2867A8A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30C26-2B3B-8914-D7F6-B3077F70C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F5F5-7422-6A3C-3F8F-9147D643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A0D6-A75E-D4CA-293A-B3EBE046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498A-88F7-4A5C-D489-06A46CCF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482DC-3C3B-B438-1945-9099D2F54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1C055-116B-2750-0ABE-2B3A94C8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C8D2-4005-175E-B37A-0B0E9C52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6746B-D4E0-A1B7-C729-D27667C6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A60F-CF90-104A-84E6-F4663DC4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618F-6CA7-84E4-AFCE-CC69EF9B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ED11-2182-4FDF-FF99-363A2A55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54E6-A3DF-644A-06B1-7F1E851E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F8F4-13BF-8AC1-E6D9-F04C08AC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53F48-5CFC-8B23-A1B6-B01D32F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05BA-75D1-1419-4BC8-C0EB82FE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876C-4108-8BD1-A6B9-AD971305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7FC5-E6BA-C3CF-DA09-79E1C98E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37C0-8AFD-A29C-0FE3-220470C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9701-E21A-DFA6-7F22-E1071ED7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FD90-D5A3-1645-A289-DFBB49AC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5C9-9CDE-ED42-4BAD-331CD89BC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EB67-FA7D-38FF-7D5D-AB54CAA6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C1A65-8B65-B3A0-1ECD-F325D035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7CE57-E36A-A273-E799-9772342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7A5F-0CD7-4481-DCCB-FDD07C04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4C7B-3EDE-57BC-BEFC-232247C8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7DCC-E8CA-0065-C190-23613875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C77FE-BC22-516A-DC50-62D82F0BA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93951-A195-0525-DB8B-ADD246434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50A76-7389-07A1-5315-7F387017A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D93EB-FC5B-78CC-C3B4-33A063C3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F8459-A87A-AC96-F392-47F9F866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10509-9CEB-990A-A184-E95E6448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4A9B-B8A7-18BC-7E6E-69A19361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06F28-E15B-71AA-2EE1-E444CC26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413EF-C497-F6A1-0DFD-49B9E7E6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6287B-4E20-501F-3CFC-6E4833F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309C8-50F5-368A-7653-06548D7E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57ECA-43CC-D325-BD31-CC2EB4C9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97F5-2C00-F2A4-201E-2DD51D6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C84-69BB-705D-2589-E1BDECB0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5BAE-58B5-A9E3-124A-C154F3C7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F115C-42F9-33C3-CC4A-189D8FCC9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A365F-1D9A-5777-8E32-EE3353DE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B6B1-0A2E-C37E-CE4F-9A50ACC7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70CA6-10EA-30F2-07B8-91EB32B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5511-B20F-A4E2-3F09-167718D1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3FE5B-1285-20DC-6AE2-6E285FACB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776A8-4FEA-AC3A-828C-3568B1A4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8FA9-FD2E-5867-CF23-A1910C5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9D27-772F-276A-A7E6-7D12C656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F431-38E6-759F-203A-3F368495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2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6B70E-3E9C-690F-1FB5-E6BA25FD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9284-CFCB-2173-CBFB-4C0C36C9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A998-898E-399F-4911-356952F4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37EEE-8B09-4779-86BB-D8D927FC6D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90EA-C4F4-B367-9E02-7686B4FBE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E22C-0BEE-5F0F-CCC2-D4484743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C6852-376D-4075-A2A1-C50DF9F5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84140A-67EC-29A5-6170-0C01EA7029D4}"/>
              </a:ext>
            </a:extLst>
          </p:cNvPr>
          <p:cNvSpPr/>
          <p:nvPr/>
        </p:nvSpPr>
        <p:spPr>
          <a:xfrm>
            <a:off x="1390729" y="935869"/>
            <a:ext cx="7363205" cy="3566685"/>
          </a:xfrm>
          <a:prstGeom prst="roundRect">
            <a:avLst>
              <a:gd name="adj" fmla="val 3030"/>
            </a:avLst>
          </a:prstGeom>
          <a:solidFill>
            <a:srgbClr val="F1F9FD"/>
          </a:solidFill>
          <a:ln w="12700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Segoe UI Variable Text Semibold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SAMMO</a:t>
            </a:r>
            <a:endParaRPr lang="en-US" b="1" dirty="0">
              <a:solidFill>
                <a:schemeClr val="tx1"/>
              </a:solidFill>
              <a:latin typeface="Segoe UI Variable Text Semibold" pitchFamily="2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B21834-8F03-D02D-8C44-6430DAB63B0C}"/>
              </a:ext>
            </a:extLst>
          </p:cNvPr>
          <p:cNvSpPr/>
          <p:nvPr/>
        </p:nvSpPr>
        <p:spPr>
          <a:xfrm>
            <a:off x="1656268" y="1536743"/>
            <a:ext cx="6832122" cy="662448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Prompt Compression &amp; Optimization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improve accuracy, reduce costs and find good trade-offs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131604-97B1-5C17-B6D1-9F6A49636E1C}"/>
              </a:ext>
            </a:extLst>
          </p:cNvPr>
          <p:cNvSpPr/>
          <p:nvPr/>
        </p:nvSpPr>
        <p:spPr>
          <a:xfrm>
            <a:off x="1656271" y="3535400"/>
            <a:ext cx="6832123" cy="662448"/>
          </a:xfrm>
          <a:prstGeom prst="roundRect">
            <a:avLst>
              <a:gd name="adj" fmla="val 7456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+mj-lt"/>
              </a:rPr>
              <a:t>Prompt building blocks &amp; operators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compose complex structures easily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  <a:p>
            <a:pPr algn="ctr"/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D86CE-B6F1-D3F7-FA44-5EB8D141F3E7}"/>
              </a:ext>
            </a:extLst>
          </p:cNvPr>
          <p:cNvSpPr/>
          <p:nvPr/>
        </p:nvSpPr>
        <p:spPr>
          <a:xfrm>
            <a:off x="1656268" y="2415085"/>
            <a:ext cx="2424728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Prompt Mutators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generate variants to find better-performing prompts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53AD15-C312-C99C-53E5-FE6A7C8230EA}"/>
              </a:ext>
            </a:extLst>
          </p:cNvPr>
          <p:cNvSpPr/>
          <p:nvPr/>
        </p:nvSpPr>
        <p:spPr>
          <a:xfrm>
            <a:off x="4151946" y="2415085"/>
            <a:ext cx="1832167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Metaprompts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pre-built structures for common tasks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569D55-D606-B242-A855-F0C35DB673D8}"/>
              </a:ext>
            </a:extLst>
          </p:cNvPr>
          <p:cNvSpPr/>
          <p:nvPr/>
        </p:nvSpPr>
        <p:spPr>
          <a:xfrm>
            <a:off x="6096000" y="2415085"/>
            <a:ext cx="2392390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Minibatching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pack multiple data instances into the same prompt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5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84140A-67EC-29A5-6170-0C01EA7029D4}"/>
              </a:ext>
            </a:extLst>
          </p:cNvPr>
          <p:cNvSpPr/>
          <p:nvPr/>
        </p:nvSpPr>
        <p:spPr>
          <a:xfrm>
            <a:off x="1163256" y="2801074"/>
            <a:ext cx="6562845" cy="3752242"/>
          </a:xfrm>
          <a:prstGeom prst="roundRect">
            <a:avLst>
              <a:gd name="adj" fmla="val 3030"/>
            </a:avLst>
          </a:prstGeom>
          <a:solidFill>
            <a:srgbClr val="F1F9FD"/>
          </a:solidFill>
          <a:ln w="12700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Segoe UI Variable Text Semibold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SAMMO</a:t>
            </a:r>
            <a:endParaRPr lang="en-US" b="1" dirty="0">
              <a:solidFill>
                <a:schemeClr val="tx1"/>
              </a:solidFill>
              <a:latin typeface="Segoe UI Variable Text Semibold" pitchFamily="2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B21834-8F03-D02D-8C44-6430DAB63B0C}"/>
              </a:ext>
            </a:extLst>
          </p:cNvPr>
          <p:cNvSpPr/>
          <p:nvPr/>
        </p:nvSpPr>
        <p:spPr>
          <a:xfrm>
            <a:off x="1344036" y="3429000"/>
            <a:ext cx="1462271" cy="2860587"/>
          </a:xfrm>
          <a:prstGeom prst="roundRect">
            <a:avLst>
              <a:gd name="adj" fmla="val 7228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F6FC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Prompt Compression &amp; Optimization</a:t>
            </a:r>
          </a:p>
          <a:p>
            <a:pPr algn="ctr"/>
            <a:r>
              <a:rPr lang="de-DE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improve accuracy, reduce costs and find good trade-offs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131604-97B1-5C17-B6D1-9F6A49636E1C}"/>
              </a:ext>
            </a:extLst>
          </p:cNvPr>
          <p:cNvSpPr/>
          <p:nvPr/>
        </p:nvSpPr>
        <p:spPr>
          <a:xfrm>
            <a:off x="3039444" y="5651169"/>
            <a:ext cx="4436161" cy="662448"/>
          </a:xfrm>
          <a:prstGeom prst="roundRect">
            <a:avLst>
              <a:gd name="adj" fmla="val 7456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+mj-lt"/>
              </a:rPr>
              <a:t>Prompt building blocks &amp; operators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compose complex structures easily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  <a:p>
            <a:pPr algn="ctr"/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D86CE-B6F1-D3F7-FA44-5EB8D141F3E7}"/>
              </a:ext>
            </a:extLst>
          </p:cNvPr>
          <p:cNvSpPr/>
          <p:nvPr/>
        </p:nvSpPr>
        <p:spPr>
          <a:xfrm>
            <a:off x="3039443" y="3429000"/>
            <a:ext cx="4436161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Prompt Mutators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generate variants to find better-performing prompts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53AD15-C312-C99C-53E5-FE6A7C8230EA}"/>
              </a:ext>
            </a:extLst>
          </p:cNvPr>
          <p:cNvSpPr/>
          <p:nvPr/>
        </p:nvSpPr>
        <p:spPr>
          <a:xfrm>
            <a:off x="3039444" y="4478768"/>
            <a:ext cx="1832167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Metaprompts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pre-built structures for common tasks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569D55-D606-B242-A855-F0C35DB673D8}"/>
              </a:ext>
            </a:extLst>
          </p:cNvPr>
          <p:cNvSpPr/>
          <p:nvPr/>
        </p:nvSpPr>
        <p:spPr>
          <a:xfrm>
            <a:off x="5083214" y="4478768"/>
            <a:ext cx="2392390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Minibatching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pack multiple data instances into the same prompt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687653F-A77F-FFFE-D4B9-3EB0DB7299DC}"/>
              </a:ext>
            </a:extLst>
          </p:cNvPr>
          <p:cNvSpPr/>
          <p:nvPr/>
        </p:nvSpPr>
        <p:spPr>
          <a:xfrm>
            <a:off x="2835242" y="3429000"/>
            <a:ext cx="138502" cy="2860587"/>
          </a:xfrm>
          <a:prstGeom prst="leftBrace">
            <a:avLst>
              <a:gd name="adj1" fmla="val 17217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989DD4-71E7-F2BD-2952-15A1F82DDC8A}"/>
              </a:ext>
            </a:extLst>
          </p:cNvPr>
          <p:cNvSpPr/>
          <p:nvPr/>
        </p:nvSpPr>
        <p:spPr>
          <a:xfrm>
            <a:off x="5083214" y="4045351"/>
            <a:ext cx="944197" cy="205292"/>
          </a:xfrm>
          <a:prstGeom prst="roundRect">
            <a:avLst/>
          </a:prstGeom>
          <a:solidFill>
            <a:srgbClr val="F1F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Variable Text" pitchFamily="2" charset="0"/>
              </a:rPr>
              <a:t>continous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UI Variable Tex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F5FA10-16D2-C9FF-096F-79EA942D10B0}"/>
              </a:ext>
            </a:extLst>
          </p:cNvPr>
          <p:cNvSpPr/>
          <p:nvPr/>
        </p:nvSpPr>
        <p:spPr>
          <a:xfrm>
            <a:off x="4238753" y="4045351"/>
            <a:ext cx="763929" cy="205292"/>
          </a:xfrm>
          <a:prstGeom prst="roundRect">
            <a:avLst/>
          </a:prstGeom>
          <a:solidFill>
            <a:srgbClr val="F1F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Variable Text" pitchFamily="2" charset="0"/>
              </a:rPr>
              <a:t>discrete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UI Variable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9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84140A-67EC-29A5-6170-0C01EA7029D4}"/>
              </a:ext>
            </a:extLst>
          </p:cNvPr>
          <p:cNvSpPr/>
          <p:nvPr/>
        </p:nvSpPr>
        <p:spPr>
          <a:xfrm>
            <a:off x="304697" y="103830"/>
            <a:ext cx="9923036" cy="5822320"/>
          </a:xfrm>
          <a:prstGeom prst="roundRect">
            <a:avLst>
              <a:gd name="adj" fmla="val 3030"/>
            </a:avLst>
          </a:prstGeom>
          <a:solidFill>
            <a:srgbClr val="F1F9FD"/>
          </a:solidFill>
          <a:ln w="12700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Segoe UI Variable Text Semibold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SAMMO</a:t>
            </a:r>
            <a:endParaRPr lang="en-US" b="1" dirty="0">
              <a:solidFill>
                <a:schemeClr val="tx1"/>
              </a:solidFill>
              <a:latin typeface="Segoe UI Variable Text Semibold" pitchFamily="2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B21834-8F03-D02D-8C44-6430DAB63B0C}"/>
              </a:ext>
            </a:extLst>
          </p:cNvPr>
          <p:cNvSpPr/>
          <p:nvPr/>
        </p:nvSpPr>
        <p:spPr>
          <a:xfrm>
            <a:off x="485477" y="731755"/>
            <a:ext cx="1530171" cy="4964049"/>
          </a:xfrm>
          <a:prstGeom prst="roundRect">
            <a:avLst>
              <a:gd name="adj" fmla="val 7228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F6FC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Prompt Compression &amp; Optimization</a:t>
            </a:r>
          </a:p>
          <a:p>
            <a:pPr algn="ctr"/>
            <a:r>
              <a:rPr lang="de-DE" sz="1300" dirty="0">
                <a:solidFill>
                  <a:schemeClr val="bg2">
                    <a:lumMod val="25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improve accuracy, reduce costs and find good trade-offs</a:t>
            </a:r>
            <a:endParaRPr lang="en-US" sz="1300" dirty="0">
              <a:solidFill>
                <a:schemeClr val="bg2">
                  <a:lumMod val="25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508D08-F4E5-56DF-3171-0B89EA612EB0}"/>
              </a:ext>
            </a:extLst>
          </p:cNvPr>
          <p:cNvSpPr/>
          <p:nvPr/>
        </p:nvSpPr>
        <p:spPr>
          <a:xfrm>
            <a:off x="2227251" y="731755"/>
            <a:ext cx="7825505" cy="4964050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Prompts-As-Programs Stack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enable easy and flexible composition, transformation and optimization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131604-97B1-5C17-B6D1-9F6A49636E1C}"/>
              </a:ext>
            </a:extLst>
          </p:cNvPr>
          <p:cNvSpPr/>
          <p:nvPr/>
        </p:nvSpPr>
        <p:spPr>
          <a:xfrm>
            <a:off x="3948828" y="4901451"/>
            <a:ext cx="5841008" cy="662448"/>
          </a:xfrm>
          <a:prstGeom prst="roundRect">
            <a:avLst>
              <a:gd name="adj" fmla="val 7456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Prompt Operators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compose complex structures easily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  <a:p>
            <a:pPr algn="ctr"/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D86CE-B6F1-D3F7-FA44-5EB8D141F3E7}"/>
              </a:ext>
            </a:extLst>
          </p:cNvPr>
          <p:cNvSpPr/>
          <p:nvPr/>
        </p:nvSpPr>
        <p:spPr>
          <a:xfrm>
            <a:off x="3948828" y="2672003"/>
            <a:ext cx="2851693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Prompt Mutators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generate variants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53AD15-C312-C99C-53E5-FE6A7C8230EA}"/>
              </a:ext>
            </a:extLst>
          </p:cNvPr>
          <p:cNvSpPr/>
          <p:nvPr/>
        </p:nvSpPr>
        <p:spPr>
          <a:xfrm>
            <a:off x="3948828" y="3729050"/>
            <a:ext cx="1832167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Metaprompts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pre-built structures for common tasks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569D55-D606-B242-A855-F0C35DB673D8}"/>
              </a:ext>
            </a:extLst>
          </p:cNvPr>
          <p:cNvSpPr/>
          <p:nvPr/>
        </p:nvSpPr>
        <p:spPr>
          <a:xfrm>
            <a:off x="5892886" y="3729050"/>
            <a:ext cx="1952892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Minibatching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pack multiple instances into the same prompt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730BE7-A14F-A4DF-F45E-F8982013D677}"/>
              </a:ext>
            </a:extLst>
          </p:cNvPr>
          <p:cNvGrpSpPr/>
          <p:nvPr/>
        </p:nvGrpSpPr>
        <p:grpSpPr>
          <a:xfrm>
            <a:off x="4610745" y="3228789"/>
            <a:ext cx="1849985" cy="282750"/>
            <a:chOff x="4043223" y="3242004"/>
            <a:chExt cx="1849985" cy="28275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989DD4-71E7-F2BD-2952-15A1F82DDC8A}"/>
                </a:ext>
              </a:extLst>
            </p:cNvPr>
            <p:cNvSpPr/>
            <p:nvPr/>
          </p:nvSpPr>
          <p:spPr>
            <a:xfrm>
              <a:off x="4949011" y="3242004"/>
              <a:ext cx="944197" cy="267866"/>
            </a:xfrm>
            <a:prstGeom prst="roundRect">
              <a:avLst/>
            </a:prstGeom>
            <a:solidFill>
              <a:srgbClr val="F1F9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UI Variable Text" pitchFamily="2" charset="0"/>
                </a:rPr>
                <a:t>continous</a:t>
              </a: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Variable Text" pitchFamily="2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AF5FA10-16D2-C9FF-096F-79EA942D10B0}"/>
                </a:ext>
              </a:extLst>
            </p:cNvPr>
            <p:cNvSpPr/>
            <p:nvPr/>
          </p:nvSpPr>
          <p:spPr>
            <a:xfrm>
              <a:off x="4043223" y="3256888"/>
              <a:ext cx="763929" cy="267866"/>
            </a:xfrm>
            <a:prstGeom prst="roundRect">
              <a:avLst/>
            </a:prstGeom>
            <a:solidFill>
              <a:srgbClr val="F1F9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UI Variable Text" pitchFamily="2" charset="0"/>
                </a:rPr>
                <a:t>discrete</a:t>
              </a: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Variable Text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A83969-E1AD-88AF-61F2-0231D8382B58}"/>
              </a:ext>
            </a:extLst>
          </p:cNvPr>
          <p:cNvSpPr txBox="1"/>
          <p:nvPr/>
        </p:nvSpPr>
        <p:spPr>
          <a:xfrm>
            <a:off x="2245312" y="5024373"/>
            <a:ext cx="137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Primitives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2C173-0B8F-99AC-6975-9F9773839E67}"/>
              </a:ext>
            </a:extLst>
          </p:cNvPr>
          <p:cNvSpPr txBox="1"/>
          <p:nvPr/>
        </p:nvSpPr>
        <p:spPr>
          <a:xfrm>
            <a:off x="2299134" y="3951975"/>
            <a:ext cx="137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Task &amp; Data Management</a:t>
            </a:r>
            <a:r>
              <a:rPr lang="de-DE" sz="12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3F937-100B-8321-E5F3-9F5A2567A7EC}"/>
              </a:ext>
            </a:extLst>
          </p:cNvPr>
          <p:cNvSpPr txBox="1"/>
          <p:nvPr/>
        </p:nvSpPr>
        <p:spPr>
          <a:xfrm>
            <a:off x="2245312" y="2946832"/>
            <a:ext cx="1376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Search Spaces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C0710-522A-833C-FF48-81DE9FBD25FA}"/>
              </a:ext>
            </a:extLst>
          </p:cNvPr>
          <p:cNvSpPr txBox="1"/>
          <p:nvPr/>
        </p:nvSpPr>
        <p:spPr>
          <a:xfrm>
            <a:off x="2245311" y="1899426"/>
            <a:ext cx="137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Search Algorithms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CE9609-57B5-9185-C076-5C67566A58E6}"/>
              </a:ext>
            </a:extLst>
          </p:cNvPr>
          <p:cNvSpPr/>
          <p:nvPr/>
        </p:nvSpPr>
        <p:spPr>
          <a:xfrm>
            <a:off x="3948827" y="1612599"/>
            <a:ext cx="2860916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Mutation-based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search over dynamic spaces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E38DD2-50AF-F89B-8572-5C5E9A8BAA01}"/>
              </a:ext>
            </a:extLst>
          </p:cNvPr>
          <p:cNvGrpSpPr/>
          <p:nvPr/>
        </p:nvGrpSpPr>
        <p:grpSpPr>
          <a:xfrm>
            <a:off x="4588296" y="2181245"/>
            <a:ext cx="1860714" cy="242276"/>
            <a:chOff x="5032537" y="3258873"/>
            <a:chExt cx="1550763" cy="20529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E763B8-5CA2-35CE-3FBA-9154420D6591}"/>
                </a:ext>
              </a:extLst>
            </p:cNvPr>
            <p:cNvSpPr/>
            <p:nvPr/>
          </p:nvSpPr>
          <p:spPr>
            <a:xfrm>
              <a:off x="5860966" y="3258873"/>
              <a:ext cx="722334" cy="205292"/>
            </a:xfrm>
            <a:prstGeom prst="roundRect">
              <a:avLst/>
            </a:prstGeom>
            <a:solidFill>
              <a:srgbClr val="F1F9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UI Variable Text" pitchFamily="2" charset="0"/>
                </a:rPr>
                <a:t>Beam</a:t>
              </a: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Variable Text" pitchFamily="2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E327EDD-232D-796E-F1A4-455F59604E92}"/>
                </a:ext>
              </a:extLst>
            </p:cNvPr>
            <p:cNvSpPr/>
            <p:nvPr/>
          </p:nvSpPr>
          <p:spPr>
            <a:xfrm>
              <a:off x="5032537" y="3258873"/>
              <a:ext cx="722334" cy="205292"/>
            </a:xfrm>
            <a:prstGeom prst="roundRect">
              <a:avLst/>
            </a:prstGeom>
            <a:solidFill>
              <a:srgbClr val="F1F9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UI Variable Text" pitchFamily="2" charset="0"/>
                </a:rPr>
                <a:t>Genetic</a:t>
              </a: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Variable Text" pitchFamily="2" charset="0"/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E4D183-E4E8-C977-DC05-7822277E8DFE}"/>
              </a:ext>
            </a:extLst>
          </p:cNvPr>
          <p:cNvSpPr/>
          <p:nvPr/>
        </p:nvSpPr>
        <p:spPr>
          <a:xfrm>
            <a:off x="6937022" y="1648672"/>
            <a:ext cx="2895599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Choice-based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search over fixed spaces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F6BB6E-5386-D18D-6BE4-FCC4C793BE0B}"/>
              </a:ext>
            </a:extLst>
          </p:cNvPr>
          <p:cNvSpPr/>
          <p:nvPr/>
        </p:nvSpPr>
        <p:spPr>
          <a:xfrm>
            <a:off x="7506535" y="2180944"/>
            <a:ext cx="878286" cy="275638"/>
          </a:xfrm>
          <a:prstGeom prst="roundRect">
            <a:avLst/>
          </a:prstGeom>
          <a:solidFill>
            <a:srgbClr val="F1F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Variable Text" pitchFamily="2" charset="0"/>
              </a:rPr>
              <a:t>Random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UI Variable Tex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F37302-75B3-19BF-7370-3529D3962F9C}"/>
              </a:ext>
            </a:extLst>
          </p:cNvPr>
          <p:cNvSpPr/>
          <p:nvPr/>
        </p:nvSpPr>
        <p:spPr>
          <a:xfrm>
            <a:off x="8484677" y="2179969"/>
            <a:ext cx="655288" cy="277588"/>
          </a:xfrm>
          <a:prstGeom prst="roundRect">
            <a:avLst/>
          </a:prstGeom>
          <a:solidFill>
            <a:srgbClr val="F1F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Variable Text" pitchFamily="2" charset="0"/>
              </a:rPr>
              <a:t>Grid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Segoe UI Variable Tex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A1AE47-58CD-07F4-2CDB-93AD20C2E68A}"/>
              </a:ext>
            </a:extLst>
          </p:cNvPr>
          <p:cNvSpPr/>
          <p:nvPr/>
        </p:nvSpPr>
        <p:spPr>
          <a:xfrm>
            <a:off x="6937022" y="2670825"/>
            <a:ext cx="2895599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Discrete Search Ops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treat prompt operators as hyperparameters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079400-2505-2F7B-E5AE-038365CFBCCD}"/>
              </a:ext>
            </a:extLst>
          </p:cNvPr>
          <p:cNvSpPr/>
          <p:nvPr/>
        </p:nvSpPr>
        <p:spPr>
          <a:xfrm>
            <a:off x="7957669" y="3729050"/>
            <a:ext cx="1832167" cy="907516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ln w="9525">
            <a:solidFill>
              <a:srgbClr val="CDE1E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Scheduling</a:t>
            </a:r>
          </a:p>
          <a:p>
            <a:pPr algn="ctr"/>
            <a:r>
              <a:rPr lang="de-DE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rPr>
              <a:t>parallelize prompts automatically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egoe UI Variable Text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A65A33E-C7AC-8713-004F-1F1CCFEEC3B8}"/>
              </a:ext>
            </a:extLst>
          </p:cNvPr>
          <p:cNvSpPr txBox="1"/>
          <p:nvPr/>
        </p:nvSpPr>
        <p:spPr>
          <a:xfrm>
            <a:off x="-57893" y="124905"/>
            <a:ext cx="2624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b="1" dirty="0">
                <a:latin typeface="Aileron Bold" panose="00000800000000000000" pitchFamily="50" charset="0"/>
                <a:cs typeface="Segoe UI Semibold" panose="020B0702040204020203" pitchFamily="34" charset="0"/>
              </a:rPr>
              <a:t>SAMMO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ED58A0-620F-E679-EF9E-41E52F0AAEB8}"/>
              </a:ext>
            </a:extLst>
          </p:cNvPr>
          <p:cNvGrpSpPr/>
          <p:nvPr/>
        </p:nvGrpSpPr>
        <p:grpSpPr>
          <a:xfrm>
            <a:off x="304697" y="552890"/>
            <a:ext cx="9923036" cy="5373260"/>
            <a:chOff x="304697" y="552890"/>
            <a:chExt cx="9923036" cy="53732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F43486-F97B-7774-A75A-59E5522BA25D}"/>
                </a:ext>
              </a:extLst>
            </p:cNvPr>
            <p:cNvSpPr/>
            <p:nvPr/>
          </p:nvSpPr>
          <p:spPr>
            <a:xfrm>
              <a:off x="2227250" y="552892"/>
              <a:ext cx="8000483" cy="53732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sz="1300" b="1">
                <a:solidFill>
                  <a:schemeClr val="tx1"/>
                </a:solidFill>
                <a:latin typeface="Aileron Bold" panose="00000800000000000000" pitchFamily="50" charset="0"/>
                <a:cs typeface="Segoe UI Semibold" panose="020B0702040204020203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C84140A-67EC-29A5-6170-0C01EA7029D4}"/>
                </a:ext>
              </a:extLst>
            </p:cNvPr>
            <p:cNvSpPr/>
            <p:nvPr/>
          </p:nvSpPr>
          <p:spPr>
            <a:xfrm>
              <a:off x="304697" y="552890"/>
              <a:ext cx="9923036" cy="5373259"/>
            </a:xfrm>
            <a:prstGeom prst="roundRect">
              <a:avLst>
                <a:gd name="adj" fmla="val 303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000" b="1" dirty="0">
                  <a:solidFill>
                    <a:schemeClr val="tx1"/>
                  </a:solidFill>
                  <a:latin typeface="Aileron Black" panose="00000A00000000000000" pitchFamily="50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     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B21834-8F03-D02D-8C44-6430DAB63B0C}"/>
                </a:ext>
              </a:extLst>
            </p:cNvPr>
            <p:cNvSpPr/>
            <p:nvPr/>
          </p:nvSpPr>
          <p:spPr>
            <a:xfrm>
              <a:off x="418159" y="2145647"/>
              <a:ext cx="1672590" cy="2065410"/>
            </a:xfrm>
            <a:prstGeom prst="roundRect">
              <a:avLst>
                <a:gd name="adj" fmla="val 7228"/>
              </a:avLst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Prompt Compression &amp; Optimization</a:t>
              </a:r>
            </a:p>
            <a:p>
              <a:pPr algn="ctr"/>
              <a:endParaRPr lang="de-DE" sz="1300" dirty="0">
                <a:solidFill>
                  <a:schemeClr val="bg2">
                    <a:lumMod val="25000"/>
                  </a:schemeClr>
                </a:solidFill>
                <a:latin typeface="Segoe UI Variable Text" pitchFamily="2" charset="0"/>
                <a:cs typeface="Segoe UI Light" panose="020B0502040204020203" pitchFamily="34" charset="0"/>
              </a:endParaRPr>
            </a:p>
            <a:p>
              <a:pPr algn="ctr"/>
              <a:r>
                <a:rPr lang="de-DE" sz="12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improve accuracy, reduce costs and find good trade-offs</a:t>
              </a:r>
              <a:endParaRPr lang="en-US" sz="1200" dirty="0">
                <a:solidFill>
                  <a:srgbClr val="8082A4"/>
                </a:solidFill>
                <a:latin typeface="Aileron" panose="00000500000000000000" pitchFamily="50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508D08-F4E5-56DF-3171-0B89EA612EB0}"/>
                </a:ext>
              </a:extLst>
            </p:cNvPr>
            <p:cNvSpPr/>
            <p:nvPr/>
          </p:nvSpPr>
          <p:spPr>
            <a:xfrm>
              <a:off x="2227251" y="731755"/>
              <a:ext cx="7825505" cy="4964050"/>
            </a:xfrm>
            <a:prstGeom prst="roundRect">
              <a:avLst>
                <a:gd name="adj" fmla="val 2944"/>
              </a:avLst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Prompts-As-Programs Stack</a:t>
              </a:r>
            </a:p>
            <a:p>
              <a:pPr algn="ctr">
                <a:lnSpc>
                  <a:spcPct val="150000"/>
                </a:lnSpc>
              </a:pPr>
              <a:r>
                <a:rPr lang="de-DE" sz="12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enables easy and flexible composition, transformation and optimization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131604-97B1-5C17-B6D1-9F6A49636E1C}"/>
                </a:ext>
              </a:extLst>
            </p:cNvPr>
            <p:cNvSpPr/>
            <p:nvPr/>
          </p:nvSpPr>
          <p:spPr>
            <a:xfrm>
              <a:off x="3948828" y="4901451"/>
              <a:ext cx="5841008" cy="662448"/>
            </a:xfrm>
            <a:prstGeom prst="roundRect">
              <a:avLst>
                <a:gd name="adj" fmla="val 7456"/>
              </a:avLst>
            </a:prstGeom>
            <a:solidFill>
              <a:schemeClr val="bg1"/>
            </a:solidFill>
            <a:ln w="12700">
              <a:solidFill>
                <a:srgbClr val="F1F3F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Prompt Operators</a:t>
              </a:r>
            </a:p>
            <a:p>
              <a:pPr algn="ctr"/>
              <a:r>
                <a:rPr lang="de-DE" sz="11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compose complex structures easily</a:t>
              </a:r>
              <a:endParaRPr lang="en-US" sz="1100" dirty="0">
                <a:solidFill>
                  <a:srgbClr val="8082A4"/>
                </a:solidFill>
                <a:latin typeface="Aileron" panose="00000500000000000000" pitchFamily="50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300" b="1" dirty="0">
                <a:solidFill>
                  <a:schemeClr val="tx1"/>
                </a:solidFill>
                <a:latin typeface="Aileron Bold" panose="00000800000000000000" pitchFamily="50" charset="0"/>
                <a:cs typeface="Segoe UI Semibold" panose="020B07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69D86CE-B6F1-D3F7-FA44-5EB8D141F3E7}"/>
                </a:ext>
              </a:extLst>
            </p:cNvPr>
            <p:cNvSpPr/>
            <p:nvPr/>
          </p:nvSpPr>
          <p:spPr>
            <a:xfrm>
              <a:off x="3948828" y="2672003"/>
              <a:ext cx="2851693" cy="907516"/>
            </a:xfrm>
            <a:prstGeom prst="roundRect">
              <a:avLst>
                <a:gd name="adj" fmla="val 7228"/>
              </a:avLst>
            </a:prstGeom>
            <a:solidFill>
              <a:schemeClr val="bg1"/>
            </a:solidFill>
            <a:ln w="12700">
              <a:solidFill>
                <a:srgbClr val="F1F3F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Prompt Mutators</a:t>
              </a:r>
            </a:p>
            <a:p>
              <a:pPr algn="ctr"/>
              <a:r>
                <a:rPr lang="de-DE" sz="11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generate variants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653AD15-C312-C99C-53E5-FE6A7C8230EA}"/>
                </a:ext>
              </a:extLst>
            </p:cNvPr>
            <p:cNvSpPr/>
            <p:nvPr/>
          </p:nvSpPr>
          <p:spPr>
            <a:xfrm>
              <a:off x="3948828" y="3729050"/>
              <a:ext cx="1832167" cy="907516"/>
            </a:xfrm>
            <a:prstGeom prst="roundRect">
              <a:avLst>
                <a:gd name="adj" fmla="val 7228"/>
              </a:avLst>
            </a:prstGeom>
            <a:solidFill>
              <a:schemeClr val="bg1"/>
            </a:solidFill>
            <a:ln w="12700">
              <a:solidFill>
                <a:srgbClr val="F1F3F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Metaprompts</a:t>
              </a:r>
            </a:p>
            <a:p>
              <a:pPr algn="ctr">
                <a:lnSpc>
                  <a:spcPct val="110000"/>
                </a:lnSpc>
              </a:pPr>
              <a:r>
                <a:rPr lang="de-DE" sz="11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pre-built structures for common tasks</a:t>
              </a:r>
              <a:endParaRPr lang="en-US" sz="1100" dirty="0">
                <a:solidFill>
                  <a:srgbClr val="8082A4"/>
                </a:solidFill>
                <a:latin typeface="Aileron" panose="00000500000000000000" pitchFamily="50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569D55-D606-B242-A855-F0C35DB673D8}"/>
                </a:ext>
              </a:extLst>
            </p:cNvPr>
            <p:cNvSpPr/>
            <p:nvPr/>
          </p:nvSpPr>
          <p:spPr>
            <a:xfrm>
              <a:off x="5892886" y="3729050"/>
              <a:ext cx="1952892" cy="907516"/>
            </a:xfrm>
            <a:prstGeom prst="roundRect">
              <a:avLst>
                <a:gd name="adj" fmla="val 7228"/>
              </a:avLst>
            </a:prstGeom>
            <a:solidFill>
              <a:schemeClr val="bg1"/>
            </a:solidFill>
            <a:ln w="12700">
              <a:solidFill>
                <a:srgbClr val="F1F3F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Minibatching</a:t>
              </a:r>
            </a:p>
            <a:p>
              <a:pPr algn="ctr">
                <a:lnSpc>
                  <a:spcPct val="110000"/>
                </a:lnSpc>
              </a:pPr>
              <a:r>
                <a:rPr lang="de-DE" sz="11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pack multiple instances into the same prompt</a:t>
              </a:r>
              <a:endParaRPr lang="en-US" sz="1100" dirty="0">
                <a:solidFill>
                  <a:srgbClr val="8082A4"/>
                </a:solidFill>
                <a:latin typeface="Aileron" panose="00000500000000000000" pitchFamily="50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730BE7-A14F-A4DF-F45E-F8982013D677}"/>
                </a:ext>
              </a:extLst>
            </p:cNvPr>
            <p:cNvGrpSpPr/>
            <p:nvPr/>
          </p:nvGrpSpPr>
          <p:grpSpPr>
            <a:xfrm>
              <a:off x="4527940" y="3239220"/>
              <a:ext cx="1728748" cy="243484"/>
              <a:chOff x="4043223" y="3242004"/>
              <a:chExt cx="1728748" cy="243484"/>
            </a:xfrm>
            <a:solidFill>
              <a:srgbClr val="A8A9C1"/>
            </a:solidFill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A989DD4-71E7-F2BD-2952-15A1F82DDC8A}"/>
                  </a:ext>
                </a:extLst>
              </p:cNvPr>
              <p:cNvSpPr/>
              <p:nvPr/>
            </p:nvSpPr>
            <p:spPr>
              <a:xfrm>
                <a:off x="4949011" y="3242004"/>
                <a:ext cx="822960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bg1"/>
                    </a:solidFill>
                    <a:latin typeface="Aileron" panose="00000500000000000000" pitchFamily="50" charset="0"/>
                  </a:rPr>
                  <a:t>continous</a:t>
                </a:r>
                <a:endParaRPr lang="en-US" sz="1000" dirty="0">
                  <a:solidFill>
                    <a:schemeClr val="bg1"/>
                  </a:solidFill>
                  <a:latin typeface="Aileron" panose="00000500000000000000" pitchFamily="50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AF5FA10-16D2-C9FF-096F-79EA942D10B0}"/>
                  </a:ext>
                </a:extLst>
              </p:cNvPr>
              <p:cNvSpPr/>
              <p:nvPr/>
            </p:nvSpPr>
            <p:spPr>
              <a:xfrm>
                <a:off x="4043223" y="3256888"/>
                <a:ext cx="822960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bg1"/>
                    </a:solidFill>
                    <a:latin typeface="Aileron" panose="00000500000000000000" pitchFamily="50" charset="0"/>
                  </a:rPr>
                  <a:t>discrete</a:t>
                </a:r>
                <a:endParaRPr lang="en-US" sz="1000" dirty="0">
                  <a:solidFill>
                    <a:schemeClr val="bg1"/>
                  </a:solidFill>
                  <a:latin typeface="Aileron" panose="00000500000000000000" pitchFamily="50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A83969-E1AD-88AF-61F2-0231D8382B58}"/>
                </a:ext>
              </a:extLst>
            </p:cNvPr>
            <p:cNvSpPr txBox="1"/>
            <p:nvPr/>
          </p:nvSpPr>
          <p:spPr>
            <a:xfrm>
              <a:off x="2245312" y="5024373"/>
              <a:ext cx="1376835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Programming Primitives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52C173-0B8F-99AC-6975-9F9773839E67}"/>
                </a:ext>
              </a:extLst>
            </p:cNvPr>
            <p:cNvSpPr txBox="1"/>
            <p:nvPr/>
          </p:nvSpPr>
          <p:spPr>
            <a:xfrm>
              <a:off x="2299134" y="3951975"/>
              <a:ext cx="1376835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300" b="1" dirty="0">
                  <a:latin typeface="Aileron Bold" panose="00000800000000000000" pitchFamily="50" charset="0"/>
                  <a:cs typeface="Segoe UI Semibold" panose="020B0702040204020203" pitchFamily="34" charset="0"/>
                </a:rPr>
                <a:t>Task &amp; Data Management</a:t>
              </a: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B3F937-100B-8321-E5F3-9F5A2567A7EC}"/>
                </a:ext>
              </a:extLst>
            </p:cNvPr>
            <p:cNvSpPr txBox="1"/>
            <p:nvPr/>
          </p:nvSpPr>
          <p:spPr>
            <a:xfrm>
              <a:off x="2245312" y="2946832"/>
              <a:ext cx="1376835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Search Spaces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EC0710-522A-833C-FF48-81DE9FBD25FA}"/>
                </a:ext>
              </a:extLst>
            </p:cNvPr>
            <p:cNvSpPr txBox="1"/>
            <p:nvPr/>
          </p:nvSpPr>
          <p:spPr>
            <a:xfrm>
              <a:off x="2245311" y="1899426"/>
              <a:ext cx="1376835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Search </a:t>
              </a:r>
              <a:r>
                <a:rPr lang="de-DE" sz="12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Algorithms</a:t>
              </a:r>
              <a:endParaRPr lang="de-DE" sz="1300" b="1" dirty="0">
                <a:solidFill>
                  <a:schemeClr val="tx1"/>
                </a:solidFill>
                <a:latin typeface="Aileron Bold" panose="00000800000000000000" pitchFamily="50" charset="0"/>
                <a:cs typeface="Segoe UI Semibold" panose="020B0702040204020203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CE9609-57B5-9185-C076-5C67566A58E6}"/>
                </a:ext>
              </a:extLst>
            </p:cNvPr>
            <p:cNvSpPr/>
            <p:nvPr/>
          </p:nvSpPr>
          <p:spPr>
            <a:xfrm>
              <a:off x="3948827" y="1612599"/>
              <a:ext cx="2860916" cy="907516"/>
            </a:xfrm>
            <a:prstGeom prst="roundRect">
              <a:avLst>
                <a:gd name="adj" fmla="val 7228"/>
              </a:avLst>
            </a:prstGeom>
            <a:solidFill>
              <a:schemeClr val="bg1"/>
            </a:solidFill>
            <a:ln w="12700">
              <a:solidFill>
                <a:srgbClr val="F1F3F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Mutation-based</a:t>
              </a:r>
            </a:p>
            <a:p>
              <a:pPr algn="ctr"/>
              <a:r>
                <a:rPr lang="de-DE" sz="11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search over dynamic spaces</a:t>
              </a:r>
              <a:endParaRPr lang="en-US" sz="1100" dirty="0">
                <a:solidFill>
                  <a:srgbClr val="8082A4"/>
                </a:solidFill>
                <a:latin typeface="Aileron" panose="00000500000000000000" pitchFamily="50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E4D183-E4E8-C977-DC05-7822277E8DFE}"/>
                </a:ext>
              </a:extLst>
            </p:cNvPr>
            <p:cNvSpPr/>
            <p:nvPr/>
          </p:nvSpPr>
          <p:spPr>
            <a:xfrm>
              <a:off x="6937022" y="1648672"/>
              <a:ext cx="2895599" cy="907516"/>
            </a:xfrm>
            <a:prstGeom prst="roundRect">
              <a:avLst>
                <a:gd name="adj" fmla="val 7228"/>
              </a:avLst>
            </a:prstGeom>
            <a:solidFill>
              <a:schemeClr val="bg1"/>
            </a:solidFill>
            <a:ln w="12700">
              <a:solidFill>
                <a:srgbClr val="F1F3F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Choice-based</a:t>
              </a:r>
            </a:p>
            <a:p>
              <a:pPr algn="ctr"/>
              <a:r>
                <a:rPr lang="de-DE" sz="11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search over fixed spaces</a:t>
              </a:r>
              <a:endParaRPr lang="en-US" sz="1100" dirty="0">
                <a:solidFill>
                  <a:srgbClr val="8082A4"/>
                </a:solidFill>
                <a:latin typeface="Aileron" panose="00000500000000000000" pitchFamily="50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6A1AE47-58CD-07F4-2CDB-93AD20C2E68A}"/>
                </a:ext>
              </a:extLst>
            </p:cNvPr>
            <p:cNvSpPr/>
            <p:nvPr/>
          </p:nvSpPr>
          <p:spPr>
            <a:xfrm>
              <a:off x="6937022" y="2670825"/>
              <a:ext cx="2895599" cy="907516"/>
            </a:xfrm>
            <a:prstGeom prst="roundRect">
              <a:avLst>
                <a:gd name="adj" fmla="val 7228"/>
              </a:avLst>
            </a:prstGeom>
            <a:solidFill>
              <a:schemeClr val="bg1"/>
            </a:solidFill>
            <a:ln w="12700">
              <a:solidFill>
                <a:srgbClr val="F1F3F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Discrete Search Ops</a:t>
              </a:r>
            </a:p>
            <a:p>
              <a:pPr algn="ctr">
                <a:lnSpc>
                  <a:spcPct val="110000"/>
                </a:lnSpc>
              </a:pPr>
              <a:r>
                <a:rPr lang="de-DE" sz="11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treat prompt operators as hyperparameters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4079400-2505-2F7B-E5AE-038365CFBCCD}"/>
                </a:ext>
              </a:extLst>
            </p:cNvPr>
            <p:cNvSpPr/>
            <p:nvPr/>
          </p:nvSpPr>
          <p:spPr>
            <a:xfrm>
              <a:off x="7957669" y="3729050"/>
              <a:ext cx="1832167" cy="907516"/>
            </a:xfrm>
            <a:prstGeom prst="roundRect">
              <a:avLst>
                <a:gd name="adj" fmla="val 7228"/>
              </a:avLst>
            </a:prstGeom>
            <a:solidFill>
              <a:schemeClr val="bg1"/>
            </a:solidFill>
            <a:ln w="12700">
              <a:solidFill>
                <a:srgbClr val="F1F3F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de-DE" sz="1300" b="1" dirty="0">
                  <a:solidFill>
                    <a:schemeClr val="tx1"/>
                  </a:solidFill>
                  <a:latin typeface="Aileron Bold" panose="00000800000000000000" pitchFamily="50" charset="0"/>
                  <a:cs typeface="Segoe UI Semibold" panose="020B0702040204020203" pitchFamily="34" charset="0"/>
                </a:rPr>
                <a:t>Scheduling</a:t>
              </a:r>
            </a:p>
            <a:p>
              <a:pPr algn="ctr">
                <a:lnSpc>
                  <a:spcPct val="110000"/>
                </a:lnSpc>
              </a:pPr>
              <a:r>
                <a:rPr lang="de-DE" sz="1100" dirty="0">
                  <a:solidFill>
                    <a:srgbClr val="8082A4"/>
                  </a:solidFill>
                  <a:latin typeface="Aileron" panose="00000500000000000000" pitchFamily="50" charset="0"/>
                  <a:cs typeface="Segoe UI Light" panose="020B0502040204020203" pitchFamily="34" charset="0"/>
                </a:rPr>
                <a:t>parallelize prompts automatically</a:t>
              </a:r>
              <a:endParaRPr lang="en-US" sz="1100" dirty="0">
                <a:solidFill>
                  <a:srgbClr val="8082A4"/>
                </a:solidFill>
                <a:latin typeface="Aileron" panose="00000500000000000000" pitchFamily="50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705349-AF4A-20E0-EAC6-AE48E9D24A2D}"/>
                </a:ext>
              </a:extLst>
            </p:cNvPr>
            <p:cNvCxnSpPr/>
            <p:nvPr/>
          </p:nvCxnSpPr>
          <p:spPr>
            <a:xfrm>
              <a:off x="2227250" y="810491"/>
              <a:ext cx="0" cy="488531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AA42C2-AED9-2B6A-70A0-5FA56293C5BC}"/>
                </a:ext>
              </a:extLst>
            </p:cNvPr>
            <p:cNvGrpSpPr/>
            <p:nvPr/>
          </p:nvGrpSpPr>
          <p:grpSpPr>
            <a:xfrm>
              <a:off x="4569354" y="2198175"/>
              <a:ext cx="1728748" cy="243484"/>
              <a:chOff x="4043223" y="3242004"/>
              <a:chExt cx="1728748" cy="243484"/>
            </a:xfrm>
            <a:solidFill>
              <a:srgbClr val="A8A9C1"/>
            </a:solidFill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0C8DEED-47CC-9FD8-5404-AA7B5D555ED3}"/>
                  </a:ext>
                </a:extLst>
              </p:cNvPr>
              <p:cNvSpPr/>
              <p:nvPr/>
            </p:nvSpPr>
            <p:spPr>
              <a:xfrm>
                <a:off x="4949011" y="3242004"/>
                <a:ext cx="822960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bg1"/>
                    </a:solidFill>
                    <a:latin typeface="Aileron" panose="00000500000000000000" pitchFamily="50" charset="0"/>
                  </a:rPr>
                  <a:t>Beam</a:t>
                </a:r>
                <a:endParaRPr lang="en-US" sz="1000" dirty="0">
                  <a:solidFill>
                    <a:schemeClr val="bg1"/>
                  </a:solidFill>
                  <a:latin typeface="Aileron" panose="00000500000000000000" pitchFamily="50" charset="0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1DF2865-1B5B-CC6C-6CFB-0B099204818B}"/>
                  </a:ext>
                </a:extLst>
              </p:cNvPr>
              <p:cNvSpPr/>
              <p:nvPr/>
            </p:nvSpPr>
            <p:spPr>
              <a:xfrm>
                <a:off x="4043223" y="3256888"/>
                <a:ext cx="822960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bg1"/>
                    </a:solidFill>
                    <a:latin typeface="Aileron" panose="00000500000000000000" pitchFamily="50" charset="0"/>
                  </a:rPr>
                  <a:t>Genetic</a:t>
                </a:r>
                <a:endParaRPr lang="en-US" sz="1000" dirty="0">
                  <a:solidFill>
                    <a:schemeClr val="bg1"/>
                  </a:solidFill>
                  <a:latin typeface="Aileron" panose="00000500000000000000" pitchFamily="50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9CAA5A-012B-C30A-8357-44E15FF13151}"/>
                </a:ext>
              </a:extLst>
            </p:cNvPr>
            <p:cNvGrpSpPr/>
            <p:nvPr/>
          </p:nvGrpSpPr>
          <p:grpSpPr>
            <a:xfrm>
              <a:off x="7520447" y="2198175"/>
              <a:ext cx="1728748" cy="243484"/>
              <a:chOff x="4043223" y="3242004"/>
              <a:chExt cx="1728748" cy="243484"/>
            </a:xfrm>
            <a:solidFill>
              <a:srgbClr val="A8A9C1"/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D3C3BF9-7A42-B85A-03EB-90F8BC31A42B}"/>
                  </a:ext>
                </a:extLst>
              </p:cNvPr>
              <p:cNvSpPr/>
              <p:nvPr/>
            </p:nvSpPr>
            <p:spPr>
              <a:xfrm>
                <a:off x="4949011" y="3242004"/>
                <a:ext cx="822960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bg1"/>
                    </a:solidFill>
                    <a:latin typeface="Aileron" panose="00000500000000000000" pitchFamily="50" charset="0"/>
                  </a:rPr>
                  <a:t>Random</a:t>
                </a:r>
                <a:endParaRPr lang="en-US" sz="1000" dirty="0">
                  <a:solidFill>
                    <a:schemeClr val="bg1"/>
                  </a:solidFill>
                  <a:latin typeface="Aileron" panose="00000500000000000000" pitchFamily="50" charset="0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8A0A420-375F-C62B-1860-1D7F666D0E62}"/>
                  </a:ext>
                </a:extLst>
              </p:cNvPr>
              <p:cNvSpPr/>
              <p:nvPr/>
            </p:nvSpPr>
            <p:spPr>
              <a:xfrm>
                <a:off x="4043223" y="3256888"/>
                <a:ext cx="822960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>
                    <a:solidFill>
                      <a:schemeClr val="bg1"/>
                    </a:solidFill>
                    <a:latin typeface="Aileron" panose="00000500000000000000" pitchFamily="50" charset="0"/>
                  </a:rPr>
                  <a:t>Grid</a:t>
                </a:r>
                <a:endParaRPr lang="en-US" sz="1000" dirty="0">
                  <a:solidFill>
                    <a:schemeClr val="bg1"/>
                  </a:solidFill>
                  <a:latin typeface="Aileron" panose="000005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59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DF7619-A08E-4443-948A-59D30963B959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2883</TotalTime>
  <Words>270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Aileron</vt:lpstr>
      <vt:lpstr>Aileron Black</vt:lpstr>
      <vt:lpstr>Aileron Bold</vt:lpstr>
      <vt:lpstr>Arial</vt:lpstr>
      <vt:lpstr>Segoe UI Semibold</vt:lpstr>
      <vt:lpstr>Segoe UI Variable Text</vt:lpstr>
      <vt:lpstr>Segoe UI Variable Text Semibold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Schnabel</dc:creator>
  <cp:lastModifiedBy>Tobias Schnabel</cp:lastModifiedBy>
  <cp:revision>1</cp:revision>
  <dcterms:created xsi:type="dcterms:W3CDTF">2023-11-08T18:20:22Z</dcterms:created>
  <dcterms:modified xsi:type="dcterms:W3CDTF">2023-12-08T00:01:28Z</dcterms:modified>
</cp:coreProperties>
</file>