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112A0-86E4-B241-8868-91EF9262DE8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AEC0-85A7-B04B-A441-F4B32960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do Point vs Point and Polygon vs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AEC0-85A7-B04B-A441-F4B3296000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3222-A895-5E4E-B614-364561805892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65EA-1F39-0441-AB8D-B33AD49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Spatial 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 Chong (Henry) Leong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One coordinate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Line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Two coordinate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Polygon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Multiple coordinate points.</a:t>
            </a:r>
          </a:p>
        </p:txBody>
      </p:sp>
      <p:sp>
        <p:nvSpPr>
          <p:cNvPr id="4" name="Oval 3"/>
          <p:cNvSpPr/>
          <p:nvPr/>
        </p:nvSpPr>
        <p:spPr>
          <a:xfrm>
            <a:off x="5185775" y="2367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73249" y="25553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6087" y="2442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23769" y="25553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6815" y="23674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73249" y="29310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98925" y="2793303"/>
            <a:ext cx="45719" cy="457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910203" y="3707704"/>
            <a:ext cx="588722" cy="23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2014" y="3701442"/>
            <a:ext cx="530479" cy="42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761973" y="4672208"/>
            <a:ext cx="513567" cy="815873"/>
          </a:xfrm>
          <a:custGeom>
            <a:avLst/>
            <a:gdLst>
              <a:gd name="connsiteX0" fmla="*/ 0 w 513567"/>
              <a:gd name="connsiteY0" fmla="*/ 275572 h 815873"/>
              <a:gd name="connsiteX1" fmla="*/ 0 w 513567"/>
              <a:gd name="connsiteY1" fmla="*/ 275572 h 815873"/>
              <a:gd name="connsiteX2" fmla="*/ 75156 w 513567"/>
              <a:gd name="connsiteY2" fmla="*/ 150312 h 815873"/>
              <a:gd name="connsiteX3" fmla="*/ 100208 w 513567"/>
              <a:gd name="connsiteY3" fmla="*/ 112734 h 815873"/>
              <a:gd name="connsiteX4" fmla="*/ 137786 w 513567"/>
              <a:gd name="connsiteY4" fmla="*/ 87682 h 815873"/>
              <a:gd name="connsiteX5" fmla="*/ 175364 w 513567"/>
              <a:gd name="connsiteY5" fmla="*/ 50104 h 815873"/>
              <a:gd name="connsiteX6" fmla="*/ 250520 w 513567"/>
              <a:gd name="connsiteY6" fmla="*/ 0 h 815873"/>
              <a:gd name="connsiteX7" fmla="*/ 288098 w 513567"/>
              <a:gd name="connsiteY7" fmla="*/ 12526 h 815873"/>
              <a:gd name="connsiteX8" fmla="*/ 325676 w 513567"/>
              <a:gd name="connsiteY8" fmla="*/ 37578 h 815873"/>
              <a:gd name="connsiteX9" fmla="*/ 413359 w 513567"/>
              <a:gd name="connsiteY9" fmla="*/ 62630 h 815873"/>
              <a:gd name="connsiteX10" fmla="*/ 513567 w 513567"/>
              <a:gd name="connsiteY10" fmla="*/ 413359 h 815873"/>
              <a:gd name="connsiteX11" fmla="*/ 288098 w 513567"/>
              <a:gd name="connsiteY11" fmla="*/ 338202 h 815873"/>
              <a:gd name="connsiteX12" fmla="*/ 300624 w 513567"/>
              <a:gd name="connsiteY12" fmla="*/ 463463 h 815873"/>
              <a:gd name="connsiteX13" fmla="*/ 313150 w 513567"/>
              <a:gd name="connsiteY13" fmla="*/ 513567 h 815873"/>
              <a:gd name="connsiteX14" fmla="*/ 350728 w 513567"/>
              <a:gd name="connsiteY14" fmla="*/ 789139 h 815873"/>
              <a:gd name="connsiteX15" fmla="*/ 325676 w 513567"/>
              <a:gd name="connsiteY15" fmla="*/ 814192 h 815873"/>
              <a:gd name="connsiteX16" fmla="*/ 112734 w 513567"/>
              <a:gd name="connsiteY16" fmla="*/ 776613 h 815873"/>
              <a:gd name="connsiteX17" fmla="*/ 75156 w 513567"/>
              <a:gd name="connsiteY17" fmla="*/ 764087 h 815873"/>
              <a:gd name="connsiteX18" fmla="*/ 37578 w 513567"/>
              <a:gd name="connsiteY18" fmla="*/ 751561 h 815873"/>
              <a:gd name="connsiteX19" fmla="*/ 0 w 513567"/>
              <a:gd name="connsiteY19" fmla="*/ 588723 h 815873"/>
              <a:gd name="connsiteX20" fmla="*/ 12526 w 513567"/>
              <a:gd name="connsiteY20" fmla="*/ 526093 h 815873"/>
              <a:gd name="connsiteX21" fmla="*/ 50104 w 513567"/>
              <a:gd name="connsiteY21" fmla="*/ 501041 h 815873"/>
              <a:gd name="connsiteX22" fmla="*/ 87682 w 513567"/>
              <a:gd name="connsiteY22" fmla="*/ 425885 h 815873"/>
              <a:gd name="connsiteX23" fmla="*/ 25052 w 513567"/>
              <a:gd name="connsiteY23" fmla="*/ 325676 h 815873"/>
              <a:gd name="connsiteX24" fmla="*/ 0 w 513567"/>
              <a:gd name="connsiteY24" fmla="*/ 275572 h 81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3567" h="815873">
                <a:moveTo>
                  <a:pt x="0" y="275572"/>
                </a:moveTo>
                <a:lnTo>
                  <a:pt x="0" y="275572"/>
                </a:lnTo>
                <a:cubicBezTo>
                  <a:pt x="25052" y="233819"/>
                  <a:pt x="49636" y="191781"/>
                  <a:pt x="75156" y="150312"/>
                </a:cubicBezTo>
                <a:cubicBezTo>
                  <a:pt x="83046" y="137491"/>
                  <a:pt x="89563" y="123379"/>
                  <a:pt x="100208" y="112734"/>
                </a:cubicBezTo>
                <a:cubicBezTo>
                  <a:pt x="110853" y="102089"/>
                  <a:pt x="126221" y="97320"/>
                  <a:pt x="137786" y="87682"/>
                </a:cubicBezTo>
                <a:cubicBezTo>
                  <a:pt x="151395" y="76341"/>
                  <a:pt x="161381" y="60980"/>
                  <a:pt x="175364" y="50104"/>
                </a:cubicBezTo>
                <a:cubicBezTo>
                  <a:pt x="199130" y="31619"/>
                  <a:pt x="250520" y="0"/>
                  <a:pt x="250520" y="0"/>
                </a:cubicBezTo>
                <a:cubicBezTo>
                  <a:pt x="263046" y="4175"/>
                  <a:pt x="276288" y="6621"/>
                  <a:pt x="288098" y="12526"/>
                </a:cubicBezTo>
                <a:cubicBezTo>
                  <a:pt x="301563" y="19259"/>
                  <a:pt x="311919" y="31464"/>
                  <a:pt x="325676" y="37578"/>
                </a:cubicBezTo>
                <a:cubicBezTo>
                  <a:pt x="385014" y="63950"/>
                  <a:pt x="377553" y="62630"/>
                  <a:pt x="413359" y="62630"/>
                </a:cubicBezTo>
                <a:lnTo>
                  <a:pt x="513567" y="413359"/>
                </a:lnTo>
                <a:lnTo>
                  <a:pt x="288098" y="338202"/>
                </a:lnTo>
                <a:cubicBezTo>
                  <a:pt x="292273" y="379956"/>
                  <a:pt x="294690" y="421923"/>
                  <a:pt x="300624" y="463463"/>
                </a:cubicBezTo>
                <a:cubicBezTo>
                  <a:pt x="303059" y="480505"/>
                  <a:pt x="311659" y="496416"/>
                  <a:pt x="313150" y="513567"/>
                </a:cubicBezTo>
                <a:cubicBezTo>
                  <a:pt x="336455" y="781576"/>
                  <a:pt x="279717" y="682623"/>
                  <a:pt x="350728" y="789139"/>
                </a:cubicBezTo>
                <a:cubicBezTo>
                  <a:pt x="342377" y="797490"/>
                  <a:pt x="337451" y="813286"/>
                  <a:pt x="325676" y="814192"/>
                </a:cubicBezTo>
                <a:cubicBezTo>
                  <a:pt x="228720" y="821650"/>
                  <a:pt x="193204" y="803436"/>
                  <a:pt x="112734" y="776613"/>
                </a:cubicBezTo>
                <a:lnTo>
                  <a:pt x="75156" y="764087"/>
                </a:lnTo>
                <a:lnTo>
                  <a:pt x="37578" y="751561"/>
                </a:lnTo>
                <a:cubicBezTo>
                  <a:pt x="3190" y="648396"/>
                  <a:pt x="16261" y="702547"/>
                  <a:pt x="0" y="588723"/>
                </a:cubicBezTo>
                <a:cubicBezTo>
                  <a:pt x="4175" y="567846"/>
                  <a:pt x="1963" y="544578"/>
                  <a:pt x="12526" y="526093"/>
                </a:cubicBezTo>
                <a:cubicBezTo>
                  <a:pt x="19995" y="513022"/>
                  <a:pt x="39459" y="511686"/>
                  <a:pt x="50104" y="501041"/>
                </a:cubicBezTo>
                <a:cubicBezTo>
                  <a:pt x="74386" y="476759"/>
                  <a:pt x="77494" y="456448"/>
                  <a:pt x="87682" y="425885"/>
                </a:cubicBezTo>
                <a:cubicBezTo>
                  <a:pt x="57869" y="336446"/>
                  <a:pt x="84602" y="365376"/>
                  <a:pt x="25052" y="325676"/>
                </a:cubicBezTo>
                <a:cubicBezTo>
                  <a:pt x="11206" y="284137"/>
                  <a:pt x="4175" y="283923"/>
                  <a:pt x="0" y="27557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Spatial Join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985265"/>
              </p:ext>
            </p:extLst>
          </p:nvPr>
        </p:nvGraphicFramePr>
        <p:xfrm>
          <a:off x="838200" y="1825625"/>
          <a:ext cx="10515600" cy="3917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89953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Target Feature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Join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Polygon</a:t>
                      </a:r>
                      <a:endParaRPr lang="en-US" dirty="0"/>
                    </a:p>
                  </a:txBody>
                  <a:tcPr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Contain</a:t>
                      </a:r>
                      <a:endParaRPr lang="en-US" dirty="0"/>
                    </a:p>
                  </a:txBody>
                  <a:tcPr/>
                </a:tc>
              </a:tr>
              <a:tr h="8995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Intersect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Contain</a:t>
                      </a:r>
                    </a:p>
                  </a:txBody>
                  <a:tcPr/>
                </a:tc>
              </a:tr>
              <a:tr h="899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Polygon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Within</a:t>
                      </a:r>
                    </a:p>
                    <a:p>
                      <a:r>
                        <a:rPr lang="en-US" dirty="0" smtClean="0"/>
                        <a:t>Intersect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Distance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Intersect</a:t>
                      </a:r>
                    </a:p>
                    <a:p>
                      <a:r>
                        <a:rPr lang="en-US" dirty="0" smtClean="0"/>
                        <a:t>Contain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Within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97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Spatial Join</vt:lpstr>
      <vt:lpstr>Type of Spatial Object</vt:lpstr>
      <vt:lpstr>Type of Spatial Join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Join</dc:title>
  <dc:creator>LeongHenry</dc:creator>
  <cp:lastModifiedBy>LeongHenry</cp:lastModifiedBy>
  <cp:revision>5</cp:revision>
  <dcterms:created xsi:type="dcterms:W3CDTF">2018-09-12T23:14:04Z</dcterms:created>
  <dcterms:modified xsi:type="dcterms:W3CDTF">2018-09-13T02:47:16Z</dcterms:modified>
</cp:coreProperties>
</file>