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811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FDA223-18B9-6111-8542-62D2422F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734B9F-126A-D535-C148-390AFE12D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95BF26-F01F-8BAB-6C3A-8666BD80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FB0144-8A8B-3DA1-30CC-D1CDD45B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32EB4F-59A6-E8E7-2373-BE2D72E42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67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AF99F-3EAE-F9FA-76A7-84209187D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39A08D-CA8A-6201-486B-ED16DF67E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694218-21CC-570C-B833-1A7EDF435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9DE388-E3B0-1FBB-60FE-9E6B988C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11631-0EFC-86A3-6D53-9C0A2D10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9706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EF321F-0C08-5619-1A00-B079AC519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45DD0A3-1791-FADF-C834-797583297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18C6ED8-5E27-B08D-4007-EA0114ED2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69F23A-A98C-40C0-CCF1-23EA75423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6DB4C3-2BEC-2860-EC92-12524A82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6486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FD4ED5-34E8-6008-E1E3-5E8E3B70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48E3EE-FAFC-4A0E-7B5A-3B3AB743B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84558C-3B8E-F44C-EF4D-5203BDCFA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CD6BB8-92FC-17C2-2ACD-A5AA1768C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E72E8C-49A8-02FC-13CB-4ACDC192C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490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9CBB0A-7418-4236-672E-B59B98C693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A71C77-1E21-6039-BF18-A43AA0A06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CAF49E-1B11-F7B6-9C8F-D6C2E6C1E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CB61C8-B956-4A43-BAD3-4B6D77576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E9784E-8F64-53CF-675D-FF211EE4E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3722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2172F3-7662-4B62-CAF3-77C4321E9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C50149-4C39-1378-BC5A-4922768A7D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8A3509-4E12-B552-A22A-5FC22398F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5F0452D-6591-6827-3F8C-0506428E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946316-9373-BCCD-AD40-5051D409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889DFE-AB8E-B6C7-51D9-31EB272C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42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C5E466-6074-6C9E-4F3A-5B4376064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610FA27-D99B-038F-AFCE-F703DF9AB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4FA468-6689-2DA1-A443-36D578CC7C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1ABD98-33DD-4936-2A5E-4044C562C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916E410-48F5-1091-B2F8-D2D632326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0052568-2B85-0109-C984-76ED827D7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5E5578-729B-2B49-96DB-50BB01919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2B95C79-7386-A6F2-21DB-2FBCD012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7932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6BB1A-AC73-4AA3-F1B6-63B3980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D47470C-9229-5972-2EC7-DF2B96043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BF6C242-E9A9-0E47-9598-AFA9A123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10B64B-A0A2-E7B3-E451-39B4934A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1903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8CEF39-E1DA-03C0-B166-413474A43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42C7F1-0E17-6BDF-A862-20331DC5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325F21-5DC2-8CFC-7CD3-98C634CB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389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0B6A16-7481-08E5-20EA-B1463FC64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3AE2B-F882-3E6B-F840-B1F35B82F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F8B4B3-46D6-2B88-0472-1F1CE841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352AC9D-2A8C-160A-65A5-32F306DA1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2EAB89D-57CD-0D66-4E08-F178FA1B2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0D3D0B-36F3-F310-A877-A0B770298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5022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47A53B-A00E-19DD-22FF-34089B84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26E1DA4-A2EA-A00A-ACE8-8A4F06E33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971086C-28A4-7431-9844-48666A66E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3D9777-21D3-35E2-4BD0-2BABD336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D24421-88C6-FAB7-6F34-2B7D962D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4D4C16-E726-3D0B-0AFF-A87FF87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1755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76C7F68-2BF7-BEFD-7B32-3412EC80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1257E7-1D86-EB57-84E4-3FECA1910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0178EB-43ED-8AC7-1873-7B976C78C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FCDDC-0ACE-4670-ACAD-B7E5B1F75A41}" type="datetimeFigureOut">
              <a:rPr lang="es-ES" smtClean="0"/>
              <a:t>07/08/2025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A7513-DACA-A9BB-DBD6-101A85F3F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297CFB-812F-1E23-8748-A7A01E85A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139B9-38FB-49C8-AA59-A101D5A996F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5739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7F8B4328-16A8-3E24-84B2-36B8C84A5AA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</a:blip>
          <a:stretch>
            <a:fillRect/>
          </a:stretch>
        </p:blipFill>
        <p:spPr>
          <a:xfrm>
            <a:off x="0" y="-1143000"/>
            <a:ext cx="12192000" cy="9144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B2D2F97-3B3B-EBB0-E382-3B27E53390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6677" y="3692946"/>
            <a:ext cx="9144000" cy="2387600"/>
          </a:xfrm>
        </p:spPr>
        <p:txBody>
          <a:bodyPr/>
          <a:lstStyle/>
          <a:p>
            <a:r>
              <a:rPr lang="es-ES" b="1" dirty="0">
                <a:solidFill>
                  <a:srgbClr val="C00000"/>
                </a:solidFill>
              </a:rPr>
              <a:t>Proyecto web de turismo</a:t>
            </a:r>
            <a:br>
              <a:rPr lang="es-ES" b="1" dirty="0">
                <a:solidFill>
                  <a:srgbClr val="C00000"/>
                </a:solidFill>
              </a:rPr>
            </a:br>
            <a:r>
              <a:rPr lang="es-ES" b="1" dirty="0">
                <a:solidFill>
                  <a:srgbClr val="C00000"/>
                </a:solidFill>
              </a:rPr>
              <a:t>ALCOLEA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D71C92-399E-F132-16D3-498062F039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14771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688C-E611-343E-BDC2-5B269B1E8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029F41B-452A-D454-7B3C-E325926D010B}"/>
              </a:ext>
            </a:extLst>
          </p:cNvPr>
          <p:cNvSpPr txBox="1"/>
          <p:nvPr/>
        </p:nvSpPr>
        <p:spPr>
          <a:xfrm>
            <a:off x="4085247" y="236543"/>
            <a:ext cx="344455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Descubre Alcolea </a:t>
            </a:r>
            <a:r>
              <a:rPr lang="es-ES" sz="1000" dirty="0"/>
              <a:t>(foto de inicio cambiando con una galería)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FB06BA-B4BC-2463-6B42-E6D34309E037}"/>
              </a:ext>
            </a:extLst>
          </p:cNvPr>
          <p:cNvSpPr txBox="1"/>
          <p:nvPr/>
        </p:nvSpPr>
        <p:spPr>
          <a:xfrm>
            <a:off x="786881" y="2369002"/>
            <a:ext cx="23233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Qué ver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F923C8-CA1F-2844-594A-DD490E337C61}"/>
              </a:ext>
            </a:extLst>
          </p:cNvPr>
          <p:cNvSpPr txBox="1"/>
          <p:nvPr/>
        </p:nvSpPr>
        <p:spPr>
          <a:xfrm>
            <a:off x="786881" y="4081112"/>
            <a:ext cx="23233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Qué hacer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B6AF9EA-219A-214C-6EA9-B25EA1E81B9B}"/>
              </a:ext>
            </a:extLst>
          </p:cNvPr>
          <p:cNvSpPr txBox="1"/>
          <p:nvPr/>
        </p:nvSpPr>
        <p:spPr>
          <a:xfrm>
            <a:off x="786881" y="1143615"/>
            <a:ext cx="23233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Calendario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58A6717A-27F5-9D2D-5831-7B682E065959}"/>
              </a:ext>
            </a:extLst>
          </p:cNvPr>
          <p:cNvSpPr txBox="1"/>
          <p:nvPr/>
        </p:nvSpPr>
        <p:spPr>
          <a:xfrm>
            <a:off x="4068143" y="2281363"/>
            <a:ext cx="69948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Iglesia (</a:t>
            </a:r>
            <a:r>
              <a:rPr lang="es-ES" sz="1000" dirty="0"/>
              <a:t>fijo con textos, fotos y vídeo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3F4BFA4-A03D-95F1-DAC7-0089D80E4A71}"/>
              </a:ext>
            </a:extLst>
          </p:cNvPr>
          <p:cNvSpPr txBox="1"/>
          <p:nvPr/>
        </p:nvSpPr>
        <p:spPr>
          <a:xfrm>
            <a:off x="4116355" y="2844341"/>
            <a:ext cx="694664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Museo</a:t>
            </a:r>
          </a:p>
          <a:p>
            <a:r>
              <a:rPr lang="es-ES" sz="1000" dirty="0"/>
              <a:t>(foto, descripción y actividades vinculadas al calendario y canal </a:t>
            </a:r>
            <a:r>
              <a:rPr lang="es-ES" sz="1000" dirty="0" err="1"/>
              <a:t>youtube</a:t>
            </a:r>
            <a:r>
              <a:rPr lang="es-ES" sz="1000" dirty="0"/>
              <a:t>)</a:t>
            </a:r>
          </a:p>
        </p:txBody>
      </p:sp>
      <p:cxnSp>
        <p:nvCxnSpPr>
          <p:cNvPr id="13" name="Conector: angular 12">
            <a:extLst>
              <a:ext uri="{FF2B5EF4-FFF2-40B4-BE49-F238E27FC236}">
                <a16:creationId xmlns:a16="http://schemas.microsoft.com/office/drawing/2014/main" id="{DA7EF121-C239-79A9-F0CD-7E0DFBD09118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3110204" y="2466029"/>
            <a:ext cx="957939" cy="876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: angular 14">
            <a:extLst>
              <a:ext uri="{FF2B5EF4-FFF2-40B4-BE49-F238E27FC236}">
                <a16:creationId xmlns:a16="http://schemas.microsoft.com/office/drawing/2014/main" id="{1A193688-47C1-7230-DB41-F857844428EF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110204" y="2553668"/>
            <a:ext cx="1006151" cy="552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1D7E286-2CF3-E82D-4754-A63D51A2E672}"/>
              </a:ext>
            </a:extLst>
          </p:cNvPr>
          <p:cNvSpPr txBox="1"/>
          <p:nvPr/>
        </p:nvSpPr>
        <p:spPr>
          <a:xfrm>
            <a:off x="4026156" y="5075652"/>
            <a:ext cx="6946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Deportes </a:t>
            </a:r>
            <a:r>
              <a:rPr lang="es-ES" sz="1000" dirty="0"/>
              <a:t>(instalaciones deportivas, rutas y actividades; crear subsecciones a demanda)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F3D211D1-D150-9D25-A6FF-59AFB2D097E4}"/>
              </a:ext>
            </a:extLst>
          </p:cNvPr>
          <p:cNvSpPr txBox="1"/>
          <p:nvPr/>
        </p:nvSpPr>
        <p:spPr>
          <a:xfrm>
            <a:off x="4068144" y="3403195"/>
            <a:ext cx="6904656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Naturaleza</a:t>
            </a:r>
          </a:p>
          <a:p>
            <a:r>
              <a:rPr lang="es-ES" sz="1000" dirty="0"/>
              <a:t>(posibilidad de crear subsecciones para rutas, botánica, aves, parajes, etc.)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552848D-D03A-FA44-4A78-3F4E7D8D847F}"/>
              </a:ext>
            </a:extLst>
          </p:cNvPr>
          <p:cNvSpPr txBox="1"/>
          <p:nvPr/>
        </p:nvSpPr>
        <p:spPr>
          <a:xfrm>
            <a:off x="4092248" y="4015646"/>
            <a:ext cx="69466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actividades culturales, agenda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42BFE7A3-106F-3243-0161-1823878102FB}"/>
              </a:ext>
            </a:extLst>
          </p:cNvPr>
          <p:cNvSpPr txBox="1"/>
          <p:nvPr/>
        </p:nvSpPr>
        <p:spPr>
          <a:xfrm>
            <a:off x="4047151" y="4504178"/>
            <a:ext cx="69046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Fiestas </a:t>
            </a:r>
            <a:r>
              <a:rPr lang="es-ES" sz="1000" dirty="0"/>
              <a:t>(calendario de fiestas, programas y galería de fotos en hemeroteca por años)</a:t>
            </a:r>
          </a:p>
        </p:txBody>
      </p:sp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D1B52ACF-9859-CF86-063F-7A4E4D091750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 flipV="1">
            <a:off x="3110204" y="3664805"/>
            <a:ext cx="957940" cy="600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94324EFD-094F-ADB7-7CC8-452CA25E1598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3110204" y="4200312"/>
            <a:ext cx="982044" cy="65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35D358C4-0C41-F5FD-9201-73CC44E0CFD8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3110204" y="4265778"/>
            <a:ext cx="936947" cy="4230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: angular 30">
            <a:extLst>
              <a:ext uri="{FF2B5EF4-FFF2-40B4-BE49-F238E27FC236}">
                <a16:creationId xmlns:a16="http://schemas.microsoft.com/office/drawing/2014/main" id="{4C8AAEFA-8AF9-E113-BBC1-2F8D2A7FDC76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>
            <a:off x="3110204" y="4265778"/>
            <a:ext cx="915952" cy="99454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uadroTexto 69">
            <a:extLst>
              <a:ext uri="{FF2B5EF4-FFF2-40B4-BE49-F238E27FC236}">
                <a16:creationId xmlns:a16="http://schemas.microsoft.com/office/drawing/2014/main" id="{983DF919-6666-6473-665F-D8A10F35AA9A}"/>
              </a:ext>
            </a:extLst>
          </p:cNvPr>
          <p:cNvSpPr txBox="1"/>
          <p:nvPr/>
        </p:nvSpPr>
        <p:spPr>
          <a:xfrm>
            <a:off x="4116355" y="1079689"/>
            <a:ext cx="6946643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Calendario interactivo </a:t>
            </a:r>
            <a:r>
              <a:rPr lang="es-ES" sz="1000" dirty="0"/>
              <a:t>Aparece en la página de inicio</a:t>
            </a:r>
          </a:p>
          <a:p>
            <a:r>
              <a:rPr lang="es-ES" sz="1000" dirty="0"/>
              <a:t>(fechas con actividad resaltadas y ligadas con una noticia localizada en otras secciones)</a:t>
            </a:r>
          </a:p>
        </p:txBody>
      </p:sp>
      <p:sp>
        <p:nvSpPr>
          <p:cNvPr id="75" name="CuadroTexto 74">
            <a:extLst>
              <a:ext uri="{FF2B5EF4-FFF2-40B4-BE49-F238E27FC236}">
                <a16:creationId xmlns:a16="http://schemas.microsoft.com/office/drawing/2014/main" id="{5020ED21-AAE4-C29F-8695-4D09B5DA08B6}"/>
              </a:ext>
            </a:extLst>
          </p:cNvPr>
          <p:cNvSpPr txBox="1"/>
          <p:nvPr/>
        </p:nvSpPr>
        <p:spPr>
          <a:xfrm>
            <a:off x="4085247" y="1680526"/>
            <a:ext cx="692954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Casa de Piedra</a:t>
            </a:r>
          </a:p>
          <a:p>
            <a:r>
              <a:rPr lang="es-ES" sz="1000" dirty="0"/>
              <a:t>(fijo con textos, fotos y vídeo)</a:t>
            </a:r>
          </a:p>
        </p:txBody>
      </p:sp>
      <p:cxnSp>
        <p:nvCxnSpPr>
          <p:cNvPr id="76" name="Conector: angular 75">
            <a:extLst>
              <a:ext uri="{FF2B5EF4-FFF2-40B4-BE49-F238E27FC236}">
                <a16:creationId xmlns:a16="http://schemas.microsoft.com/office/drawing/2014/main" id="{FF983B11-1102-ED0D-720E-7D614FE185D2}"/>
              </a:ext>
            </a:extLst>
          </p:cNvPr>
          <p:cNvCxnSpPr>
            <a:cxnSpLocks/>
            <a:stCxn id="5" idx="3"/>
            <a:endCxn id="75" idx="1"/>
          </p:cNvCxnSpPr>
          <p:nvPr/>
        </p:nvCxnSpPr>
        <p:spPr>
          <a:xfrm flipV="1">
            <a:off x="3110204" y="1942136"/>
            <a:ext cx="975043" cy="61153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: angular 76">
            <a:extLst>
              <a:ext uri="{FF2B5EF4-FFF2-40B4-BE49-F238E27FC236}">
                <a16:creationId xmlns:a16="http://schemas.microsoft.com/office/drawing/2014/main" id="{E6C5C7F6-C7DD-D00B-4A27-92BBC86C6CB6}"/>
              </a:ext>
            </a:extLst>
          </p:cNvPr>
          <p:cNvCxnSpPr>
            <a:cxnSpLocks/>
            <a:stCxn id="8" idx="3"/>
            <a:endCxn id="70" idx="1"/>
          </p:cNvCxnSpPr>
          <p:nvPr/>
        </p:nvCxnSpPr>
        <p:spPr>
          <a:xfrm>
            <a:off x="3110204" y="1328281"/>
            <a:ext cx="1006151" cy="130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7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F15570B-21B4-7FA7-D847-6B2B09A41678}"/>
              </a:ext>
            </a:extLst>
          </p:cNvPr>
          <p:cNvSpPr txBox="1"/>
          <p:nvPr/>
        </p:nvSpPr>
        <p:spPr>
          <a:xfrm>
            <a:off x="4400930" y="1450940"/>
            <a:ext cx="6898439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 err="1"/>
              <a:t>Sigúenza</a:t>
            </a:r>
            <a:r>
              <a:rPr lang="es-ES" dirty="0"/>
              <a:t>, Medinaceli, Alto Tajo, Río Dulce </a:t>
            </a:r>
            <a:r>
              <a:rPr lang="es-ES" sz="1000" dirty="0"/>
              <a:t>(crear subsecciones a demanda con textos, galería, vídeo)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6F787F9-2ED1-E2AD-5445-C87606981153}"/>
              </a:ext>
            </a:extLst>
          </p:cNvPr>
          <p:cNvSpPr txBox="1"/>
          <p:nvPr/>
        </p:nvSpPr>
        <p:spPr>
          <a:xfrm>
            <a:off x="1116563" y="2358881"/>
            <a:ext cx="2513045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Galería de imágenes (ligada a las otras pestañas)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3E943CF-3280-3D94-935A-8E5FB0D73D28}"/>
              </a:ext>
            </a:extLst>
          </p:cNvPr>
          <p:cNvSpPr txBox="1"/>
          <p:nvPr/>
        </p:nvSpPr>
        <p:spPr>
          <a:xfrm>
            <a:off x="1116562" y="4091579"/>
            <a:ext cx="25130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Establecimientos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9503D02-1678-3929-C882-EF8A66E5C2D1}"/>
              </a:ext>
            </a:extLst>
          </p:cNvPr>
          <p:cNvSpPr txBox="1"/>
          <p:nvPr/>
        </p:nvSpPr>
        <p:spPr>
          <a:xfrm>
            <a:off x="1116561" y="4804794"/>
            <a:ext cx="25130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Contactos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2FC22999-A2BF-2D28-0020-70065B53FEEE}"/>
              </a:ext>
            </a:extLst>
          </p:cNvPr>
          <p:cNvSpPr txBox="1"/>
          <p:nvPr/>
        </p:nvSpPr>
        <p:spPr>
          <a:xfrm>
            <a:off x="4323177" y="4048963"/>
            <a:ext cx="6929541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Bares, restaurantes, comercio, alojamientos</a:t>
            </a:r>
            <a:r>
              <a:rPr lang="es-ES" sz="1000" dirty="0"/>
              <a:t>…(listado de establecimientos con descripción, contactos y fotos)</a:t>
            </a:r>
          </a:p>
        </p:txBody>
      </p:sp>
      <p:cxnSp>
        <p:nvCxnSpPr>
          <p:cNvPr id="43" name="Conector: angular 42">
            <a:extLst>
              <a:ext uri="{FF2B5EF4-FFF2-40B4-BE49-F238E27FC236}">
                <a16:creationId xmlns:a16="http://schemas.microsoft.com/office/drawing/2014/main" id="{211EA371-085B-3E7B-2441-8111FD78227A}"/>
              </a:ext>
            </a:extLst>
          </p:cNvPr>
          <p:cNvCxnSpPr>
            <a:cxnSpLocks/>
            <a:stCxn id="7" idx="3"/>
            <a:endCxn id="42" idx="1"/>
          </p:cNvCxnSpPr>
          <p:nvPr/>
        </p:nvCxnSpPr>
        <p:spPr>
          <a:xfrm>
            <a:off x="3629607" y="4276245"/>
            <a:ext cx="693570" cy="343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6ACCD8B-3A63-3127-FB0B-89729FC8585B}"/>
              </a:ext>
            </a:extLst>
          </p:cNvPr>
          <p:cNvSpPr txBox="1"/>
          <p:nvPr/>
        </p:nvSpPr>
        <p:spPr>
          <a:xfrm>
            <a:off x="4306075" y="4859512"/>
            <a:ext cx="6946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Tlf. como llegar, formulario, Ayuntamiento</a:t>
            </a:r>
          </a:p>
        </p:txBody>
      </p:sp>
      <p:cxnSp>
        <p:nvCxnSpPr>
          <p:cNvPr id="50" name="Conector: angular 49">
            <a:extLst>
              <a:ext uri="{FF2B5EF4-FFF2-40B4-BE49-F238E27FC236}">
                <a16:creationId xmlns:a16="http://schemas.microsoft.com/office/drawing/2014/main" id="{0122B9D6-3D03-9B09-E540-FB92C3AFD732}"/>
              </a:ext>
            </a:extLst>
          </p:cNvPr>
          <p:cNvCxnSpPr>
            <a:cxnSpLocks/>
            <a:stCxn id="9" idx="3"/>
            <a:endCxn id="48" idx="1"/>
          </p:cNvCxnSpPr>
          <p:nvPr/>
        </p:nvCxnSpPr>
        <p:spPr>
          <a:xfrm>
            <a:off x="3629606" y="4989460"/>
            <a:ext cx="676469" cy="547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: angular 7">
            <a:extLst>
              <a:ext uri="{FF2B5EF4-FFF2-40B4-BE49-F238E27FC236}">
                <a16:creationId xmlns:a16="http://schemas.microsoft.com/office/drawing/2014/main" id="{FB5B7EDF-0099-F9B3-6FBF-08361B2109DA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3629608" y="1712550"/>
            <a:ext cx="771322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786A885B-0CF6-4818-0F81-960B3323F35C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3629608" y="2697436"/>
            <a:ext cx="741777" cy="123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B2A5A7B-0B3B-E8FB-0848-E5AF1166D0E7}"/>
              </a:ext>
            </a:extLst>
          </p:cNvPr>
          <p:cNvSpPr txBox="1"/>
          <p:nvPr/>
        </p:nvSpPr>
        <p:spPr>
          <a:xfrm>
            <a:off x="1076131" y="1250885"/>
            <a:ext cx="255347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Entorno: </a:t>
            </a:r>
            <a:r>
              <a:rPr lang="es-ES" dirty="0" err="1"/>
              <a:t>Sigúenza</a:t>
            </a:r>
            <a:r>
              <a:rPr lang="es-ES" dirty="0"/>
              <a:t>, Medinaceli, Alto Tajo, Río Dulce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716D96D-25CA-0DEB-EF8D-6C07D9E6F0C7}"/>
              </a:ext>
            </a:extLst>
          </p:cNvPr>
          <p:cNvSpPr txBox="1"/>
          <p:nvPr/>
        </p:nvSpPr>
        <p:spPr>
          <a:xfrm>
            <a:off x="4371385" y="2574325"/>
            <a:ext cx="6898439" cy="2462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sz="1000" dirty="0"/>
              <a:t>Acceso a todas las imágenes ya creadas en las galerías</a:t>
            </a: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D0BF087B-D00A-B0BD-DCD3-FC85BC39FAED}"/>
              </a:ext>
            </a:extLst>
          </p:cNvPr>
          <p:cNvSpPr txBox="1"/>
          <p:nvPr/>
        </p:nvSpPr>
        <p:spPr>
          <a:xfrm>
            <a:off x="1245637" y="5668347"/>
            <a:ext cx="100957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Posibilidad de crear nuevos </a:t>
            </a:r>
            <a:r>
              <a:rPr lang="es-ES" dirty="0" err="1"/>
              <a:t>item</a:t>
            </a:r>
            <a:r>
              <a:rPr lang="es-ES" dirty="0"/>
              <a:t> en el menú raíz a demanda futura</a:t>
            </a:r>
          </a:p>
          <a:p>
            <a:r>
              <a:rPr lang="es-ES" dirty="0"/>
              <a:t>Estética similar al Castejón de </a:t>
            </a:r>
            <a:r>
              <a:rPr lang="es-ES" dirty="0" err="1"/>
              <a:t>Luzaga</a:t>
            </a:r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BDA6A4DE-CEC6-802C-EF49-D9594E046640}"/>
              </a:ext>
            </a:extLst>
          </p:cNvPr>
          <p:cNvSpPr txBox="1"/>
          <p:nvPr/>
        </p:nvSpPr>
        <p:spPr>
          <a:xfrm>
            <a:off x="1116563" y="3467410"/>
            <a:ext cx="25130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Hemeroteca</a:t>
            </a:r>
          </a:p>
        </p:txBody>
      </p:sp>
    </p:spTree>
    <p:extLst>
      <p:ext uri="{BB962C8B-B14F-4D97-AF65-F5344CB8AC3E}">
        <p14:creationId xmlns:p14="http://schemas.microsoft.com/office/powerpoint/2010/main" val="789079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Panorámica</PresentationFormat>
  <Paragraphs>28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Proyecto web de turismo ALCOLEA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web de turismo ALCOLEA</dc:title>
  <dc:creator>Jesús Carrizo</dc:creator>
  <cp:lastModifiedBy>Alfredo Palafox Gil</cp:lastModifiedBy>
  <cp:revision>11</cp:revision>
  <dcterms:created xsi:type="dcterms:W3CDTF">2025-07-24T15:38:05Z</dcterms:created>
  <dcterms:modified xsi:type="dcterms:W3CDTF">2025-08-07T16:03:27Z</dcterms:modified>
</cp:coreProperties>
</file>