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700"/>
  </p:normalViewPr>
  <p:slideViewPr>
    <p:cSldViewPr snapToGrid="0">
      <p:cViewPr varScale="1">
        <p:scale>
          <a:sx n="116" d="100"/>
          <a:sy n="116" d="100"/>
        </p:scale>
        <p:origin x="2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be8c46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be8c46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dbe8c465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dbe8c465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be8c465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be8c465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be8c465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be8c465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be8c465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be8c465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be8c465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be8c465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p0gqk7B4aULXmfR50uxLaYNc6BibRON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16-dxHWWIhidkdYVVI1Z2pGej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icons8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1E1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ICBC Brand Guide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25" y="4448074"/>
            <a:ext cx="1249125" cy="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 of Contents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About The Brand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Main Colours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Logos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Fonts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Icons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Exec Merch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Recommended Tools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Social media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Timeline of Social Media Strategy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Frosh Booth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General tips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425" y="4448074"/>
            <a:ext cx="1249125" cy="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Main points of emphasis: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Longest-running undergraduate case competition in Canada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International reputation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Presence of sponsors/reps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Extensive alumni network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Internal marketing is only necessary for Q.C.C, not I.C.B.C (Queen’s students must qualify through Q.C.C. to compete at I.C.B.C)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Advertising I.C.B.C. is done to hype it up with the purpose of awareness but not really to increase competitors from Queen’s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425" y="4448074"/>
            <a:ext cx="1249125" cy="6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49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About the Brand</a:t>
            </a:r>
            <a:endParaRPr b="1"/>
          </a:p>
        </p:txBody>
      </p:sp>
      <p:cxnSp>
        <p:nvCxnSpPr>
          <p:cNvPr id="72" name="Google Shape;72;p15"/>
          <p:cNvCxnSpPr/>
          <p:nvPr/>
        </p:nvCxnSpPr>
        <p:spPr>
          <a:xfrm>
            <a:off x="449700" y="1081650"/>
            <a:ext cx="8244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t="14185"/>
          <a:stretch/>
        </p:blipFill>
        <p:spPr>
          <a:xfrm>
            <a:off x="5612700" y="1339350"/>
            <a:ext cx="2286000" cy="226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t="10634"/>
          <a:stretch/>
        </p:blipFill>
        <p:spPr>
          <a:xfrm>
            <a:off x="6193550" y="1522750"/>
            <a:ext cx="1561200" cy="1556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 rot="10800000">
            <a:off x="3897682" y="1750636"/>
            <a:ext cx="2524500" cy="0"/>
          </a:xfrm>
          <a:prstGeom prst="straightConnector1">
            <a:avLst/>
          </a:prstGeom>
          <a:noFill/>
          <a:ln w="9525" cap="flat" cmpd="sng">
            <a:solidFill>
              <a:srgbClr val="CC99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/>
          <p:cNvCxnSpPr/>
          <p:nvPr/>
        </p:nvCxnSpPr>
        <p:spPr>
          <a:xfrm rot="10800000">
            <a:off x="3418500" y="2470200"/>
            <a:ext cx="2270400" cy="0"/>
          </a:xfrm>
          <a:prstGeom prst="straightConnector1">
            <a:avLst/>
          </a:prstGeom>
          <a:noFill/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49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Colours</a:t>
            </a:r>
            <a:endParaRPr b="1"/>
          </a:p>
        </p:txBody>
      </p:sp>
      <p:cxnSp>
        <p:nvCxnSpPr>
          <p:cNvPr id="82" name="Google Shape;82;p16"/>
          <p:cNvCxnSpPr/>
          <p:nvPr/>
        </p:nvCxnSpPr>
        <p:spPr>
          <a:xfrm>
            <a:off x="449700" y="1081650"/>
            <a:ext cx="8244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 txBox="1"/>
          <p:nvPr/>
        </p:nvSpPr>
        <p:spPr>
          <a:xfrm>
            <a:off x="436050" y="2209200"/>
            <a:ext cx="333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Maroon hex code: #6E1E1f</a:t>
            </a:r>
            <a:endParaRPr sz="1600"/>
          </a:p>
        </p:txBody>
      </p:sp>
      <p:sp>
        <p:nvSpPr>
          <p:cNvPr id="84" name="Google Shape;84;p16"/>
          <p:cNvSpPr txBox="1"/>
          <p:nvPr/>
        </p:nvSpPr>
        <p:spPr>
          <a:xfrm>
            <a:off x="1126275" y="1522750"/>
            <a:ext cx="3000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Gold hex code: #CEA446</a:t>
            </a:r>
            <a:endParaRPr sz="1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7425" y="4448074"/>
            <a:ext cx="1249125" cy="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 I.C.B.C logos can be found in the link below: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5"/>
                </a:solidFill>
                <a:hlinkClick r:id="rId3"/>
              </a:rPr>
              <a:t>https://drive.google.com/open?id=1p0gqk7B4aULXmfR50uxLaYNc6BibRON1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 main type of logos: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Trophy logo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Text logo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Q.C.C. logo</a:t>
            </a:r>
            <a:endParaRPr sz="160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49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Logos</a:t>
            </a:r>
            <a:endParaRPr b="1"/>
          </a:p>
        </p:txBody>
      </p:sp>
      <p:cxnSp>
        <p:nvCxnSpPr>
          <p:cNvPr id="93" name="Google Shape;93;p17"/>
          <p:cNvCxnSpPr/>
          <p:nvPr/>
        </p:nvCxnSpPr>
        <p:spPr>
          <a:xfrm>
            <a:off x="449700" y="1081650"/>
            <a:ext cx="8244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7425" y="4448074"/>
            <a:ext cx="1249125" cy="6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569225" y="1757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 colours: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Maroon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Gold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Charcoal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White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There are 4 main fonts that you can mix and match: 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Gotham HTF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Calibri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 err="1"/>
              <a:t>Avenir</a:t>
            </a:r>
            <a:endParaRPr lang="en"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Whitney </a:t>
            </a:r>
            <a:r>
              <a:rPr lang="en" sz="1600" dirty="0"/>
              <a:t>HTF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Download them from the link below: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https://drive.google.com/open?id=0B16-dxHWWIhidkdYVVI1Z2pGejQ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7425" y="4448074"/>
            <a:ext cx="1249125" cy="6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49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Fonts</a:t>
            </a:r>
            <a:endParaRPr b="1"/>
          </a:p>
        </p:txBody>
      </p:sp>
      <p:cxnSp>
        <p:nvCxnSpPr>
          <p:cNvPr id="105" name="Google Shape;105;p18"/>
          <p:cNvCxnSpPr/>
          <p:nvPr/>
        </p:nvCxnSpPr>
        <p:spPr>
          <a:xfrm>
            <a:off x="449700" y="1081650"/>
            <a:ext cx="8244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49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Icons</a:t>
            </a:r>
            <a:endParaRPr b="1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ever need icons for infographics, packages, social media posts, etc. here are some links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https://www.flaticon.com/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https://icons8.com/</a:t>
            </a:r>
            <a:endParaRPr sz="16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449700" y="1081650"/>
            <a:ext cx="8244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7425" y="4448074"/>
            <a:ext cx="1249125" cy="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267</Words>
  <Application>Microsoft Macintosh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ICBC Brand Guide</vt:lpstr>
      <vt:lpstr>Table of Contents</vt:lpstr>
      <vt:lpstr>About the Brand</vt:lpstr>
      <vt:lpstr>Main Colours</vt:lpstr>
      <vt:lpstr>Logos</vt:lpstr>
      <vt:lpstr>Fonts</vt:lpstr>
      <vt:lpstr>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ICBC Brand Guide</dc:title>
  <cp:lastModifiedBy>Sarah Ellmann</cp:lastModifiedBy>
  <cp:revision>2</cp:revision>
  <dcterms:modified xsi:type="dcterms:W3CDTF">2019-06-21T11:43:45Z</dcterms:modified>
</cp:coreProperties>
</file>