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57" r:id="rId4"/>
    <p:sldId id="276" r:id="rId5"/>
    <p:sldId id="277" r:id="rId6"/>
    <p:sldId id="278" r:id="rId7"/>
    <p:sldId id="279" r:id="rId8"/>
    <p:sldId id="25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80" r:id="rId24"/>
    <p:sldId id="275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D63100-264D-4CA4-BE78-E46C26895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CADAD-4D2D-47E0-88D0-B2B7257C9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0AB4-C098-4F8F-B4C0-1540B9F3176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93B75-9647-4181-AC5F-CA16F131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8F6B8B-D66E-4149-A9D8-CDF71C238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C124-415C-432D-B32F-089778D5F764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03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2024381-8605-4072-AF67-5A85960C0C0A}" type="datetime1">
              <a:rPr lang="zh-CN" altLang="en-US" smtClean="0"/>
              <a:pPr/>
              <a:t>2020/7/22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CFACE-4104-4EE2-8136-A1D33731DE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FACE-4104-4EE2-8136-A1D33731DEA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9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1117600" y="2550825"/>
            <a:ext cx="9068420" cy="1993767"/>
            <a:chOff x="764773" y="2273300"/>
            <a:chExt cx="10284482" cy="2311399"/>
          </a:xfrm>
        </p:grpSpPr>
        <p:cxnSp>
          <p:nvCxnSpPr>
            <p:cNvPr id="38" name="直接连接符​​(S)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​​(S)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直接连接符​​(S)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直接连接符​​(S)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组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组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组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直接连接符​​(S)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​​(S)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直接连接符​​(S)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直接连接符​​(S)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组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直接连接符​​(S)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​​(S)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组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组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直接连接符​​(S)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​​(S)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直接连接符​​(S)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​​(S)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椭圆形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866250" y="44942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2" name="椭圆形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804648" y="178463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椭圆形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636436" y="4815071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4" name="椭圆形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419340" y="1789543"/>
            <a:ext cx="457200" cy="44809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椭圆形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241426" y="480821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" name="椭圆形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046375" y="178463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椭圆形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011613" y="448088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标题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40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7536" y="372280"/>
            <a:ext cx="5143500" cy="940325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4258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谢谢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电子邮件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16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此处是网站 </a:t>
            </a:r>
            <a:r>
              <a:rPr lang="en-US" altLang="zh-CN" noProof="0" dirty="0"/>
              <a:t>URL</a:t>
            </a:r>
          </a:p>
        </p:txBody>
      </p:sp>
      <p:pic>
        <p:nvPicPr>
          <p:cNvPr id="17" name="图形 16" descr="信封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图形 17" descr="网络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97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05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050026"/>
            <a:ext cx="5143500" cy="181626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国电煤炭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后台管理系统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43650" y="4279971"/>
            <a:ext cx="5143500" cy="2090808"/>
          </a:xfrm>
        </p:spPr>
        <p:txBody>
          <a:bodyPr rtlCol="0"/>
          <a:lstStyle/>
          <a:p>
            <a:pPr rtl="0"/>
            <a:r>
              <a:rPr lang="zh-CN" altLang="en-US" sz="2400" dirty="0"/>
              <a:t>第九组</a:t>
            </a:r>
            <a:endParaRPr lang="en-US" altLang="zh-CN" sz="2400" dirty="0"/>
          </a:p>
          <a:p>
            <a:pPr rtl="0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组长：储伟根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2400" dirty="0"/>
              <a:t>组员：崔瑞毅，张于国，张诚，张鹏，李小龙，郑诚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天际线建筑物仰视图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2" y="728545"/>
            <a:ext cx="5305661" cy="53056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FA6A8-576C-4F77-86AA-F687B000D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组织信息修改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C1864-8055-4E10-8804-63483BFC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43" y="1342255"/>
            <a:ext cx="1202222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4EEC-6C42-47F4-9D42-DE836821F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组织结构树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6DD9EC-8A67-49E5-9A9F-80E118D0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58" y="1351782"/>
            <a:ext cx="1196507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EDC3-BEBC-437E-89AF-D4CB62B0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新增用户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0FEDC2-F187-4363-B0AB-5FD7CBE0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936" y="1456571"/>
            <a:ext cx="1193649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F2A1-AB21-41AC-B2A2-86EAB5FA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535" y="372280"/>
            <a:ext cx="7167278" cy="940325"/>
          </a:xfrm>
        </p:spPr>
        <p:txBody>
          <a:bodyPr/>
          <a:lstStyle/>
          <a:p>
            <a:r>
              <a:rPr lang="zh-CN" altLang="en-US" dirty="0"/>
              <a:t>用户信息展示和编辑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E3B7AC-CB30-4C4F-A1CB-285E5EEC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466"/>
            <a:ext cx="1200317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4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5811D-A02B-48F4-9830-1433EE63E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新增角色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B6702-AC7B-4CE1-A2CE-16639768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733" y="1485150"/>
            <a:ext cx="1195554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CF54-CB93-4237-9536-0FF1895AF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535" y="372280"/>
            <a:ext cx="6547845" cy="940325"/>
          </a:xfrm>
        </p:spPr>
        <p:txBody>
          <a:bodyPr/>
          <a:lstStyle/>
          <a:p>
            <a:r>
              <a:rPr lang="zh-CN" altLang="en-US" dirty="0"/>
              <a:t>角色信息展示和编辑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7434A-60D1-4B0A-915E-E48A5A93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751" y="1389887"/>
            <a:ext cx="1214607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5D2D1-B98C-4AA5-BD57-DA384AE5D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新增岗位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686C65-9613-4D06-8CB2-B54F3C6D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657" y="1447045"/>
            <a:ext cx="1189838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05E5-4469-4BFF-B7A2-D0DC7BC40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536" y="372280"/>
            <a:ext cx="7300012" cy="940325"/>
          </a:xfrm>
        </p:spPr>
        <p:txBody>
          <a:bodyPr/>
          <a:lstStyle/>
          <a:p>
            <a:r>
              <a:rPr lang="zh-CN" altLang="en-US" dirty="0"/>
              <a:t>岗位信息展示和编辑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5C33BA-7C41-43EC-AD9E-40FE53C1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272" y="1456571"/>
            <a:ext cx="1200317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37927-3431-4FC9-92E5-9321B66D1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新增资源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8DC9B3-684A-4680-A010-421306E5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75" y="1456571"/>
            <a:ext cx="1190791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E129-0BF0-4EC8-A47E-A6E3EDEF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535" y="372280"/>
            <a:ext cx="6724825" cy="940325"/>
          </a:xfrm>
        </p:spPr>
        <p:txBody>
          <a:bodyPr/>
          <a:lstStyle/>
          <a:p>
            <a:r>
              <a:rPr lang="zh-CN" altLang="en-US" dirty="0"/>
              <a:t>资源信息展示和编辑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387A5-A200-4DEB-9A07-8E164C2A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304" y="1437519"/>
            <a:ext cx="1200317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EBE7-D6D4-4FDF-AC57-39A7BE63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338192"/>
            <a:ext cx="5143500" cy="209080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02BBE-1036-4BA1-A1ED-28ADE9EA6765}"/>
              </a:ext>
            </a:extLst>
          </p:cNvPr>
          <p:cNvSpPr txBox="1"/>
          <p:nvPr/>
        </p:nvSpPr>
        <p:spPr>
          <a:xfrm>
            <a:off x="6343650" y="2271251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项目团队和成员介绍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项目展示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项目回顾总结</a:t>
            </a:r>
          </a:p>
        </p:txBody>
      </p:sp>
    </p:spTree>
    <p:extLst>
      <p:ext uri="{BB962C8B-B14F-4D97-AF65-F5344CB8AC3E}">
        <p14:creationId xmlns:p14="http://schemas.microsoft.com/office/powerpoint/2010/main" val="427420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0AFA8-FC2F-457A-AE70-AEFDB7B0B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资源信息展示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3BE342-D2B8-42AE-ABC5-34F2284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13"/>
            <a:ext cx="1195554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5B622-C900-4F65-BACB-79D173AE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27" y="1524358"/>
            <a:ext cx="4540660" cy="2090808"/>
          </a:xfrm>
        </p:spPr>
        <p:txBody>
          <a:bodyPr/>
          <a:lstStyle/>
          <a:p>
            <a:r>
              <a:rPr lang="zh-CN" altLang="en-US" dirty="0"/>
              <a:t>回顾与总结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6B3BB-2950-4A28-A5C2-AAF58BA6804C}"/>
              </a:ext>
            </a:extLst>
          </p:cNvPr>
          <p:cNvSpPr txBox="1"/>
          <p:nvPr/>
        </p:nvSpPr>
        <p:spPr>
          <a:xfrm>
            <a:off x="5279923" y="2050026"/>
            <a:ext cx="67547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这次实习我们较为完整地参加了一个项目的开发过程，从项目需求的获取，</a:t>
            </a:r>
            <a:r>
              <a:rPr lang="en-US" altLang="zh-CN" sz="2000" dirty="0" err="1"/>
              <a:t>wbs</a:t>
            </a:r>
            <a:r>
              <a:rPr lang="zh-CN" altLang="en-US" sz="2000" dirty="0"/>
              <a:t>拆分，项目开发，项目测试打包。每天的流程也接近真实的项目开发过程，让我们对项目开发的实际过程有了一定的了解，也对以后工作的生活更加熟悉。另外通过这次实习，我们也学到了许多的知识，获得了项目开发的经验，通过前期对</a:t>
            </a:r>
            <a:r>
              <a:rPr lang="en-US" altLang="zh-CN" sz="2000" dirty="0" err="1"/>
              <a:t>springmvc</a:t>
            </a:r>
            <a:r>
              <a:rPr lang="zh-CN" altLang="en-US" sz="2000" dirty="0"/>
              <a:t>，</a:t>
            </a:r>
            <a:r>
              <a:rPr lang="en-US" altLang="zh-CN" sz="2000" dirty="0"/>
              <a:t>spring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以及</a:t>
            </a:r>
            <a:r>
              <a:rPr lang="en-US" altLang="zh-CN" sz="2000" dirty="0"/>
              <a:t>maven</a:t>
            </a:r>
            <a:r>
              <a:rPr lang="zh-CN" altLang="en-US" sz="2000" dirty="0"/>
              <a:t>和</a:t>
            </a:r>
            <a:r>
              <a:rPr lang="en-US" altLang="zh-CN" sz="2000" dirty="0"/>
              <a:t>git</a:t>
            </a:r>
            <a:r>
              <a:rPr lang="zh-CN" altLang="en-US" sz="2000" dirty="0"/>
              <a:t>的学习，我们学到了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开发的基础知识，开发过程中通过对当今热门框架的运用和前后端分离开发的实践，我们对项目开发更加熟练，相信通过这次的实习，我们对项目开发的理解以及项目开发熟练度会得到很大提高</a:t>
            </a:r>
          </a:p>
        </p:txBody>
      </p:sp>
    </p:spTree>
    <p:extLst>
      <p:ext uri="{BB962C8B-B14F-4D97-AF65-F5344CB8AC3E}">
        <p14:creationId xmlns:p14="http://schemas.microsoft.com/office/powerpoint/2010/main" val="307041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摩天大楼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32C5D74-7E71-4488-B3EF-73A86F0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3243B-96A7-48A1-A4B6-EBDFB66DD9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D7B63FAE-3E96-44FF-A7F1-5A4903995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648-2BA5-4A6A-BABC-0FE8A6E9A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21" y="1338192"/>
            <a:ext cx="5143500" cy="2090808"/>
          </a:xfrm>
        </p:spPr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B8CE9B-1C0B-45CB-AAB1-9393BC73632E}"/>
              </a:ext>
            </a:extLst>
          </p:cNvPr>
          <p:cNvSpPr txBox="1"/>
          <p:nvPr/>
        </p:nvSpPr>
        <p:spPr>
          <a:xfrm>
            <a:off x="6096000" y="2507226"/>
            <a:ext cx="4984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前端：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，</a:t>
            </a:r>
            <a:r>
              <a:rPr lang="en-US" altLang="zh-CN" sz="2400" dirty="0"/>
              <a:t>element UI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axios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后端：</a:t>
            </a:r>
            <a:r>
              <a:rPr lang="en-US" altLang="zh-CN" sz="2400" dirty="0"/>
              <a:t>Spring Boot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 Plus</a:t>
            </a:r>
            <a:r>
              <a:rPr lang="zh-CN" altLang="en-US" sz="2400" dirty="0"/>
              <a:t>，</a:t>
            </a:r>
            <a:r>
              <a:rPr lang="en-US" altLang="zh-CN" sz="2400" dirty="0"/>
              <a:t>maven</a:t>
            </a:r>
            <a:r>
              <a:rPr lang="zh-CN" altLang="en-US" sz="2400" dirty="0"/>
              <a:t>，</a:t>
            </a:r>
            <a:r>
              <a:rPr lang="en-US" altLang="zh-CN" sz="2400" dirty="0"/>
              <a:t>Swagger2</a:t>
            </a:r>
          </a:p>
          <a:p>
            <a:endParaRPr lang="en-US" altLang="zh-CN" sz="2400" dirty="0"/>
          </a:p>
          <a:p>
            <a:r>
              <a:rPr lang="zh-CN" altLang="en-US" sz="2400" dirty="0"/>
              <a:t>数据库：</a:t>
            </a:r>
            <a:r>
              <a:rPr lang="en-US" altLang="zh-CN" sz="2400" dirty="0"/>
              <a:t>MySQL</a:t>
            </a:r>
          </a:p>
          <a:p>
            <a:r>
              <a:rPr lang="zh-CN" altLang="en-US" sz="2400" dirty="0"/>
              <a:t>代码管理：</a:t>
            </a:r>
            <a:r>
              <a:rPr lang="en-US" altLang="zh-CN" sz="2400" dirty="0"/>
              <a:t>GitHub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20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7C500-7815-461B-A5C8-079CB0DA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715" y="1338192"/>
            <a:ext cx="5143500" cy="2090808"/>
          </a:xfrm>
        </p:spPr>
        <p:txBody>
          <a:bodyPr/>
          <a:lstStyle/>
          <a:p>
            <a:r>
              <a:rPr lang="zh-CN" altLang="en-US" dirty="0"/>
              <a:t>前端结构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FF380-1C1A-4391-AC0A-3579784E4329}"/>
              </a:ext>
            </a:extLst>
          </p:cNvPr>
          <p:cNvSpPr txBox="1"/>
          <p:nvPr/>
        </p:nvSpPr>
        <p:spPr>
          <a:xfrm>
            <a:off x="6459794" y="2383596"/>
            <a:ext cx="429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Components</a:t>
            </a:r>
            <a:r>
              <a:rPr lang="zh-CN" altLang="en-US" dirty="0"/>
              <a:t>：页面组件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Router</a:t>
            </a:r>
            <a:r>
              <a:rPr lang="zh-CN" altLang="en-US" dirty="0"/>
              <a:t>：页面路由</a:t>
            </a:r>
          </a:p>
        </p:txBody>
      </p:sp>
    </p:spTree>
    <p:extLst>
      <p:ext uri="{BB962C8B-B14F-4D97-AF65-F5344CB8AC3E}">
        <p14:creationId xmlns:p14="http://schemas.microsoft.com/office/powerpoint/2010/main" val="30115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0065-756E-4D9C-91F1-4674CE44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642346"/>
            <a:ext cx="4348931" cy="2090808"/>
          </a:xfrm>
        </p:spPr>
        <p:txBody>
          <a:bodyPr/>
          <a:lstStyle/>
          <a:p>
            <a:r>
              <a:rPr lang="zh-CN" altLang="en-US" dirty="0"/>
              <a:t>后端结构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28B6F5-57F5-45C4-B8C2-E46C72A42965}"/>
              </a:ext>
            </a:extLst>
          </p:cNvPr>
          <p:cNvSpPr txBox="1"/>
          <p:nvPr/>
        </p:nvSpPr>
        <p:spPr>
          <a:xfrm>
            <a:off x="5948516" y="2123769"/>
            <a:ext cx="478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：前端控制器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Entities</a:t>
            </a:r>
            <a:r>
              <a:rPr lang="zh-CN" altLang="en-US" dirty="0"/>
              <a:t>：实体层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：持久层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</a:t>
            </a:r>
            <a:r>
              <a:rPr lang="zh-CN" altLang="en-US" dirty="0"/>
              <a:t>：包装类</a:t>
            </a:r>
          </a:p>
        </p:txBody>
      </p:sp>
    </p:spTree>
    <p:extLst>
      <p:ext uri="{BB962C8B-B14F-4D97-AF65-F5344CB8AC3E}">
        <p14:creationId xmlns:p14="http://schemas.microsoft.com/office/powerpoint/2010/main" val="375201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：形状 31" title="火箭飞船图标">
            <a:extLst>
              <a:ext uri="{FF2B5EF4-FFF2-40B4-BE49-F238E27FC236}">
                <a16:creationId xmlns:a16="http://schemas.microsoft.com/office/drawing/2014/main" id="{0A3C762B-A23D-A540-8F3C-B294080D017F}"/>
              </a:ext>
            </a:extLst>
          </p:cNvPr>
          <p:cNvSpPr>
            <a:spLocks/>
          </p:cNvSpPr>
          <p:nvPr/>
        </p:nvSpPr>
        <p:spPr bwMode="auto">
          <a:xfrm>
            <a:off x="9972107" y="3223315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rtlCol="0" anchor="ctr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14419" y="5587310"/>
            <a:ext cx="2068694" cy="115956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项目文档编写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14419" y="5195676"/>
            <a:ext cx="2068694" cy="39163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崔瑞毅</a:t>
            </a:r>
          </a:p>
        </p:txBody>
      </p:sp>
      <p:grpSp>
        <p:nvGrpSpPr>
          <p:cNvPr id="22" name="组 63" title="手机图标">
            <a:extLst>
              <a:ext uri="{FF2B5EF4-FFF2-40B4-BE49-F238E27FC236}">
                <a16:creationId xmlns:a16="http://schemas.microsoft.com/office/drawing/2014/main" id="{902717CD-9CC4-8F4C-BC52-0985754F7DFE}"/>
              </a:ext>
            </a:extLst>
          </p:cNvPr>
          <p:cNvGrpSpPr>
            <a:grpSpLocks/>
          </p:cNvGrpSpPr>
          <p:nvPr/>
        </p:nvGrpSpPr>
        <p:grpSpPr bwMode="auto">
          <a:xfrm>
            <a:off x="7918924" y="3223315"/>
            <a:ext cx="338137" cy="568325"/>
            <a:chOff x="6461929" y="2474005"/>
            <a:chExt cx="339465" cy="568234"/>
          </a:xfrm>
          <a:solidFill>
            <a:schemeClr val="accent5"/>
          </a:solidFill>
        </p:grpSpPr>
        <p:sp>
          <p:nvSpPr>
            <p:cNvPr id="23" name="任意多边形：形状 50">
              <a:extLst>
                <a:ext uri="{FF2B5EF4-FFF2-40B4-BE49-F238E27FC236}">
                  <a16:creationId xmlns:a16="http://schemas.microsoft.com/office/drawing/2014/main" id="{70FD186F-6F55-1540-9B01-58F8079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：形状 51">
              <a:extLst>
                <a:ext uri="{FF2B5EF4-FFF2-40B4-BE49-F238E27FC236}">
                  <a16:creationId xmlns:a16="http://schemas.microsoft.com/office/drawing/2014/main" id="{831FDD79-6F13-BC45-A4CE-C7CAD70A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70506" y="1508042"/>
            <a:ext cx="2068694" cy="115956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角色管理，岗位管理页面编写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70506" y="1066331"/>
            <a:ext cx="2068694" cy="39163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张诚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岗位和角色接口编写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李小龙</a:t>
            </a:r>
          </a:p>
        </p:txBody>
      </p:sp>
      <p:grpSp>
        <p:nvGrpSpPr>
          <p:cNvPr id="17" name="组 64" title="汽车图标">
            <a:extLst>
              <a:ext uri="{FF2B5EF4-FFF2-40B4-BE49-F238E27FC236}">
                <a16:creationId xmlns:a16="http://schemas.microsoft.com/office/drawing/2014/main" id="{3FA62FE4-7871-444D-AA48-8027049E4920}"/>
              </a:ext>
            </a:extLst>
          </p:cNvPr>
          <p:cNvGrpSpPr>
            <a:grpSpLocks/>
          </p:cNvGrpSpPr>
          <p:nvPr/>
        </p:nvGrpSpPr>
        <p:grpSpPr bwMode="auto">
          <a:xfrm>
            <a:off x="5618612" y="3345238"/>
            <a:ext cx="819150" cy="576262"/>
            <a:chOff x="8340054" y="2449652"/>
            <a:chExt cx="819143" cy="575614"/>
          </a:xfrm>
          <a:solidFill>
            <a:schemeClr val="accent4"/>
          </a:solidFill>
        </p:grpSpPr>
        <p:sp>
          <p:nvSpPr>
            <p:cNvPr id="18" name="任意多边形：形状 53">
              <a:extLst>
                <a:ext uri="{FF2B5EF4-FFF2-40B4-BE49-F238E27FC236}">
                  <a16:creationId xmlns:a16="http://schemas.microsoft.com/office/drawing/2014/main" id="{E2DDBA87-D6E2-BE4B-84BE-4C3F3C64E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：形状 54">
              <a:extLst>
                <a:ext uri="{FF2B5EF4-FFF2-40B4-BE49-F238E27FC236}">
                  <a16:creationId xmlns:a16="http://schemas.microsoft.com/office/drawing/2014/main" id="{6847AAC1-0970-DD4C-8972-C306653E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55">
              <a:extLst>
                <a:ext uri="{FF2B5EF4-FFF2-40B4-BE49-F238E27FC236}">
                  <a16:creationId xmlns:a16="http://schemas.microsoft.com/office/drawing/2014/main" id="{3DDF83D2-6892-B342-90C8-A022691B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56">
              <a:extLst>
                <a:ext uri="{FF2B5EF4-FFF2-40B4-BE49-F238E27FC236}">
                  <a16:creationId xmlns:a16="http://schemas.microsoft.com/office/drawing/2014/main" id="{11925AA4-BD66-D84A-A135-B4BBDD81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任意多边形：形状 18" title="男士图标">
            <a:extLst>
              <a:ext uri="{FF2B5EF4-FFF2-40B4-BE49-F238E27FC236}">
                <a16:creationId xmlns:a16="http://schemas.microsoft.com/office/drawing/2014/main" id="{0BAA8FB4-4EAF-F643-8C0D-1F5670F513B6}"/>
              </a:ext>
            </a:extLst>
          </p:cNvPr>
          <p:cNvSpPr>
            <a:spLocks/>
          </p:cNvSpPr>
          <p:nvPr/>
        </p:nvSpPr>
        <p:spPr bwMode="auto">
          <a:xfrm>
            <a:off x="3732919" y="3175691"/>
            <a:ext cx="457200" cy="663575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组织和资源接口编写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郑诚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6170" y="5628601"/>
            <a:ext cx="2068694" cy="115956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项目工程建立、配置，用户接口编写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9688" y="5195676"/>
            <a:ext cx="2068694" cy="39163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储伟根</a:t>
            </a:r>
          </a:p>
        </p:txBody>
      </p:sp>
      <p:sp>
        <p:nvSpPr>
          <p:cNvPr id="15" name="任意多边形：形状 19" title="女士图标">
            <a:extLst>
              <a:ext uri="{FF2B5EF4-FFF2-40B4-BE49-F238E27FC236}">
                <a16:creationId xmlns:a16="http://schemas.microsoft.com/office/drawing/2014/main" id="{3BE664E6-D977-154E-919A-E903DA120F54}"/>
              </a:ext>
            </a:extLst>
          </p:cNvPr>
          <p:cNvSpPr>
            <a:spLocks/>
          </p:cNvSpPr>
          <p:nvPr/>
        </p:nvSpPr>
        <p:spPr bwMode="auto">
          <a:xfrm>
            <a:off x="1602683" y="3305551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F8B61-077A-4D77-BC90-50C1E2CBE0AC}"/>
              </a:ext>
            </a:extLst>
          </p:cNvPr>
          <p:cNvSpPr txBox="1"/>
          <p:nvPr/>
        </p:nvSpPr>
        <p:spPr>
          <a:xfrm>
            <a:off x="9787449" y="982050"/>
            <a:ext cx="20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张于国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14B66A-46F0-4D2E-8D8D-C05DF8DF559F}"/>
              </a:ext>
            </a:extLst>
          </p:cNvPr>
          <p:cNvSpPr txBox="1"/>
          <p:nvPr/>
        </p:nvSpPr>
        <p:spPr>
          <a:xfrm>
            <a:off x="9778181" y="1458607"/>
            <a:ext cx="206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组织管理，用户管理页面编写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C238B8-C6B9-416B-A66A-5795680DE5B3}"/>
              </a:ext>
            </a:extLst>
          </p:cNvPr>
          <p:cNvSpPr txBox="1"/>
          <p:nvPr/>
        </p:nvSpPr>
        <p:spPr>
          <a:xfrm>
            <a:off x="7928192" y="4630503"/>
            <a:ext cx="185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CCB93B-D656-4198-8B55-BCBB4EAC4D54}"/>
              </a:ext>
            </a:extLst>
          </p:cNvPr>
          <p:cNvSpPr txBox="1"/>
          <p:nvPr/>
        </p:nvSpPr>
        <p:spPr>
          <a:xfrm>
            <a:off x="7918924" y="5036815"/>
            <a:ext cx="185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资源管理页面编写</a:t>
            </a:r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EC388-00F6-4E15-B7A2-8076B7A2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92" y="1568604"/>
            <a:ext cx="5143500" cy="2090808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38855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2531-166F-44EF-A72E-7DFFD4E7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27" y="206477"/>
            <a:ext cx="5143500" cy="1152187"/>
          </a:xfrm>
        </p:spPr>
        <p:txBody>
          <a:bodyPr/>
          <a:lstStyle/>
          <a:p>
            <a:r>
              <a:rPr lang="zh-CN" altLang="en-US" dirty="0"/>
              <a:t>新增组织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D8014-A523-4245-947A-F811F607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624"/>
            <a:ext cx="1197459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18820-5651-4C04-A722-FB4B6C082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483" y="0"/>
            <a:ext cx="5143500" cy="1432406"/>
          </a:xfrm>
        </p:spPr>
        <p:txBody>
          <a:bodyPr/>
          <a:lstStyle/>
          <a:p>
            <a:r>
              <a:rPr lang="zh-CN" altLang="en-US" dirty="0"/>
              <a:t>组织列表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9311C-C235-4BCE-B126-7C49D636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825" y="1599466"/>
            <a:ext cx="1186980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554_TF00872402.potx" id="{54C011D1-CE5B-4E85-B723-4B202C85823E}" vid="{9A30F54C-6390-48CD-B575-5238D3DE88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697D9F3-BB51-4FCB-89F8-27BEB6EC2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8669B-9A70-470C-97EF-1B185069E35E}">
  <ds:schemaRefs>
    <ds:schemaRef ds:uri="http://purl.org/dc/elements/1.1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www.w3.org/XML/1998/namespace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五年信息图时间线</Template>
  <TotalTime>0</TotalTime>
  <Words>355</Words>
  <Application>Microsoft Office PowerPoint</Application>
  <PresentationFormat>宽屏</PresentationFormat>
  <Paragraphs>64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Microsoft YaHei UI</vt:lpstr>
      <vt:lpstr>黑体</vt:lpstr>
      <vt:lpstr>Arial</vt:lpstr>
      <vt:lpstr>Office 主题</vt:lpstr>
      <vt:lpstr>国电煤炭 后台管理系统</vt:lpstr>
      <vt:lpstr>目录</vt:lpstr>
      <vt:lpstr>项目介绍</vt:lpstr>
      <vt:lpstr>前端结构</vt:lpstr>
      <vt:lpstr>后端结构</vt:lpstr>
      <vt:lpstr>项目分工</vt:lpstr>
      <vt:lpstr>项目展示</vt:lpstr>
      <vt:lpstr>新增组织</vt:lpstr>
      <vt:lpstr>组织列表</vt:lpstr>
      <vt:lpstr>组织信息修改</vt:lpstr>
      <vt:lpstr>组织结构树</vt:lpstr>
      <vt:lpstr>新增用户</vt:lpstr>
      <vt:lpstr>用户信息展示和编辑</vt:lpstr>
      <vt:lpstr>新增角色</vt:lpstr>
      <vt:lpstr>角色信息展示和编辑</vt:lpstr>
      <vt:lpstr>新增岗位</vt:lpstr>
      <vt:lpstr>岗位信息展示和编辑</vt:lpstr>
      <vt:lpstr>新增资源</vt:lpstr>
      <vt:lpstr>资源信息展示和编辑</vt:lpstr>
      <vt:lpstr>资源信息展示</vt:lpstr>
      <vt:lpstr>回顾与总结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2020-07-21T09:40:50Z</dcterms:created>
  <dcterms:modified xsi:type="dcterms:W3CDTF">2020-07-22T01:09:26Z</dcterms:modified>
  <cp:category/>
</cp:coreProperties>
</file>