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8"/>
  </p:notesMasterIdLst>
  <p:handoutMasterIdLst>
    <p:handoutMasterId r:id="rId9"/>
  </p:handoutMasterIdLst>
  <p:sldIdLst>
    <p:sldId id="394" r:id="rId7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AFF"/>
    <a:srgbClr val="F7FCFF"/>
    <a:srgbClr val="E1F3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4" autoAdjust="0"/>
    <p:restoredTop sz="97083" autoAdjust="0"/>
  </p:normalViewPr>
  <p:slideViewPr>
    <p:cSldViewPr snapToGrid="0" showGuides="1">
      <p:cViewPr varScale="1">
        <p:scale>
          <a:sx n="120" d="100"/>
          <a:sy n="120" d="100"/>
        </p:scale>
        <p:origin x="89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648" y="102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37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/>
            </a: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90D1E-0A63-4761-BDD2-C2BB5BEABC7B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6430A9-DBC4-46A6-8F5C-BA279FEB1F7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7" name="Line 230">
                <a:extLst>
                  <a:ext uri="{FF2B5EF4-FFF2-40B4-BE49-F238E27FC236}">
                    <a16:creationId xmlns:a16="http://schemas.microsoft.com/office/drawing/2014/main" id="{19CC4D11-AF90-4D65-A974-DCF550D3FC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32">
                <a:extLst>
                  <a:ext uri="{FF2B5EF4-FFF2-40B4-BE49-F238E27FC236}">
                    <a16:creationId xmlns:a16="http://schemas.microsoft.com/office/drawing/2014/main" id="{4FF3DDC8-B243-4587-8C25-8842125E5A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4">
                <a:extLst>
                  <a:ext uri="{FF2B5EF4-FFF2-40B4-BE49-F238E27FC236}">
                    <a16:creationId xmlns:a16="http://schemas.microsoft.com/office/drawing/2014/main" id="{FAB6E515-A4F4-4A66-91C1-6A33B01C7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0" name="Line 236">
                <a:extLst>
                  <a:ext uri="{FF2B5EF4-FFF2-40B4-BE49-F238E27FC236}">
                    <a16:creationId xmlns:a16="http://schemas.microsoft.com/office/drawing/2014/main" id="{FDC1888B-F13C-4906-AF3F-7B500677BA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8">
                <a:extLst>
                  <a:ext uri="{FF2B5EF4-FFF2-40B4-BE49-F238E27FC236}">
                    <a16:creationId xmlns:a16="http://schemas.microsoft.com/office/drawing/2014/main" id="{B781A489-299B-4D4D-96B1-0E5D8F8DBC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0">
                <a:extLst>
                  <a:ext uri="{FF2B5EF4-FFF2-40B4-BE49-F238E27FC236}">
                    <a16:creationId xmlns:a16="http://schemas.microsoft.com/office/drawing/2014/main" id="{D143D7CC-2D27-4EB4-B87A-771AFF0E0F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4">
                <a:extLst>
                  <a:ext uri="{FF2B5EF4-FFF2-40B4-BE49-F238E27FC236}">
                    <a16:creationId xmlns:a16="http://schemas.microsoft.com/office/drawing/2014/main" id="{E0FF9E74-40E8-4490-90A9-7F9A0AAFF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6">
                <a:extLst>
                  <a:ext uri="{FF2B5EF4-FFF2-40B4-BE49-F238E27FC236}">
                    <a16:creationId xmlns:a16="http://schemas.microsoft.com/office/drawing/2014/main" id="{2B58D912-5F15-4E35-AAA1-4D49952E0E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0">
                <a:extLst>
                  <a:ext uri="{FF2B5EF4-FFF2-40B4-BE49-F238E27FC236}">
                    <a16:creationId xmlns:a16="http://schemas.microsoft.com/office/drawing/2014/main" id="{22972F6B-8CAE-47E2-8617-0CC30C6B53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2">
                <a:extLst>
                  <a:ext uri="{FF2B5EF4-FFF2-40B4-BE49-F238E27FC236}">
                    <a16:creationId xmlns:a16="http://schemas.microsoft.com/office/drawing/2014/main" id="{953BAC56-999A-4C42-8E55-54F0E5E2FB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4">
                <a:extLst>
                  <a:ext uri="{FF2B5EF4-FFF2-40B4-BE49-F238E27FC236}">
                    <a16:creationId xmlns:a16="http://schemas.microsoft.com/office/drawing/2014/main" id="{D64ECCF2-1B02-4644-9695-4B1436B422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6">
                <a:extLst>
                  <a:ext uri="{FF2B5EF4-FFF2-40B4-BE49-F238E27FC236}">
                    <a16:creationId xmlns:a16="http://schemas.microsoft.com/office/drawing/2014/main" id="{B69E0E3C-3EFC-4800-BE52-89972B0212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8">
                <a:extLst>
                  <a:ext uri="{FF2B5EF4-FFF2-40B4-BE49-F238E27FC236}">
                    <a16:creationId xmlns:a16="http://schemas.microsoft.com/office/drawing/2014/main" id="{DA206C71-D419-4633-A75A-606754A274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0">
                <a:extLst>
                  <a:ext uri="{FF2B5EF4-FFF2-40B4-BE49-F238E27FC236}">
                    <a16:creationId xmlns:a16="http://schemas.microsoft.com/office/drawing/2014/main" id="{2D405FFA-8DCF-42C4-920E-D49FA1DE0C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2">
                <a:extLst>
                  <a:ext uri="{FF2B5EF4-FFF2-40B4-BE49-F238E27FC236}">
                    <a16:creationId xmlns:a16="http://schemas.microsoft.com/office/drawing/2014/main" id="{59DBF2BB-6768-4BD3-B67A-8AB61782F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4">
                <a:extLst>
                  <a:ext uri="{FF2B5EF4-FFF2-40B4-BE49-F238E27FC236}">
                    <a16:creationId xmlns:a16="http://schemas.microsoft.com/office/drawing/2014/main" id="{4EF0BA63-1C79-4771-A308-15D371F295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6">
                <a:extLst>
                  <a:ext uri="{FF2B5EF4-FFF2-40B4-BE49-F238E27FC236}">
                    <a16:creationId xmlns:a16="http://schemas.microsoft.com/office/drawing/2014/main" id="{249F983F-B804-4381-A9F6-61A37D72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8">
                <a:extLst>
                  <a:ext uri="{FF2B5EF4-FFF2-40B4-BE49-F238E27FC236}">
                    <a16:creationId xmlns:a16="http://schemas.microsoft.com/office/drawing/2014/main" id="{D3D19DAC-03F1-4C2E-AB78-6BB09BFE17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0">
                <a:extLst>
                  <a:ext uri="{FF2B5EF4-FFF2-40B4-BE49-F238E27FC236}">
                    <a16:creationId xmlns:a16="http://schemas.microsoft.com/office/drawing/2014/main" id="{5EBA7883-5CB6-4067-96F6-8FF262860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45A7A2F1-4AE8-407C-B85C-CF25D9C444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4">
                <a:extLst>
                  <a:ext uri="{FF2B5EF4-FFF2-40B4-BE49-F238E27FC236}">
                    <a16:creationId xmlns:a16="http://schemas.microsoft.com/office/drawing/2014/main" id="{87ED207E-93F2-4546-A8F0-29A45BC7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6">
                <a:extLst>
                  <a:ext uri="{FF2B5EF4-FFF2-40B4-BE49-F238E27FC236}">
                    <a16:creationId xmlns:a16="http://schemas.microsoft.com/office/drawing/2014/main" id="{FB08645A-99BC-445C-A01E-5E2CA2864E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8">
                <a:extLst>
                  <a:ext uri="{FF2B5EF4-FFF2-40B4-BE49-F238E27FC236}">
                    <a16:creationId xmlns:a16="http://schemas.microsoft.com/office/drawing/2014/main" id="{0D43E30A-0955-4C3A-9FEF-B82C0A94C5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56">
                <a:extLst>
                  <a:ext uri="{FF2B5EF4-FFF2-40B4-BE49-F238E27FC236}">
                    <a16:creationId xmlns:a16="http://schemas.microsoft.com/office/drawing/2014/main" id="{CB1B5E92-E66E-4BFE-A93A-0F18C701DF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34">
                <a:extLst>
                  <a:ext uri="{FF2B5EF4-FFF2-40B4-BE49-F238E27FC236}">
                    <a16:creationId xmlns:a16="http://schemas.microsoft.com/office/drawing/2014/main" id="{2076B412-511C-4E43-B720-9DFDECF484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F50E83-D56F-4648-A84B-CB9418CD51FC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63D796CB-46CC-49DB-9BCE-27BA3BA8E1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48">
                <a:extLst>
                  <a:ext uri="{FF2B5EF4-FFF2-40B4-BE49-F238E27FC236}">
                    <a16:creationId xmlns:a16="http://schemas.microsoft.com/office/drawing/2014/main" id="{4C872157-9E05-49EA-B528-9E4C65DFB8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0">
                <a:extLst>
                  <a:ext uri="{FF2B5EF4-FFF2-40B4-BE49-F238E27FC236}">
                    <a16:creationId xmlns:a16="http://schemas.microsoft.com/office/drawing/2014/main" id="{BA7A64A3-36D0-4F4F-848A-5B3C68470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2">
                <a:extLst>
                  <a:ext uri="{FF2B5EF4-FFF2-40B4-BE49-F238E27FC236}">
                    <a16:creationId xmlns:a16="http://schemas.microsoft.com/office/drawing/2014/main" id="{A336139C-1615-4D0B-929C-4A7B417B57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4">
                <a:extLst>
                  <a:ext uri="{FF2B5EF4-FFF2-40B4-BE49-F238E27FC236}">
                    <a16:creationId xmlns:a16="http://schemas.microsoft.com/office/drawing/2014/main" id="{05E2F5F9-CC93-41AD-805D-BAB4E882C4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6">
                <a:extLst>
                  <a:ext uri="{FF2B5EF4-FFF2-40B4-BE49-F238E27FC236}">
                    <a16:creationId xmlns:a16="http://schemas.microsoft.com/office/drawing/2014/main" id="{716B9FC8-A237-440A-921B-430F99EB7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8">
                <a:extLst>
                  <a:ext uri="{FF2B5EF4-FFF2-40B4-BE49-F238E27FC236}">
                    <a16:creationId xmlns:a16="http://schemas.microsoft.com/office/drawing/2014/main" id="{C4E7D6D6-B2BF-4CE0-BF49-6228A23B03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0">
                <a:extLst>
                  <a:ext uri="{FF2B5EF4-FFF2-40B4-BE49-F238E27FC236}">
                    <a16:creationId xmlns:a16="http://schemas.microsoft.com/office/drawing/2014/main" id="{69D14707-DEB5-46C8-84DB-D3D772B14A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2">
                <a:extLst>
                  <a:ext uri="{FF2B5EF4-FFF2-40B4-BE49-F238E27FC236}">
                    <a16:creationId xmlns:a16="http://schemas.microsoft.com/office/drawing/2014/main" id="{D6E8DCE4-C34C-4F44-88A5-537AEFBDF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4">
                <a:extLst>
                  <a:ext uri="{FF2B5EF4-FFF2-40B4-BE49-F238E27FC236}">
                    <a16:creationId xmlns:a16="http://schemas.microsoft.com/office/drawing/2014/main" id="{1770D305-05C9-4F3E-829C-437A735D7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6">
                <a:extLst>
                  <a:ext uri="{FF2B5EF4-FFF2-40B4-BE49-F238E27FC236}">
                    <a16:creationId xmlns:a16="http://schemas.microsoft.com/office/drawing/2014/main" id="{AC18F2E7-C4CB-484B-AE5F-0E57884BC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8">
                <a:extLst>
                  <a:ext uri="{FF2B5EF4-FFF2-40B4-BE49-F238E27FC236}">
                    <a16:creationId xmlns:a16="http://schemas.microsoft.com/office/drawing/2014/main" id="{F2F0DB71-4CD7-4FB5-8854-BC420D85EC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0">
                <a:extLst>
                  <a:ext uri="{FF2B5EF4-FFF2-40B4-BE49-F238E27FC236}">
                    <a16:creationId xmlns:a16="http://schemas.microsoft.com/office/drawing/2014/main" id="{F5CFF56D-C4C1-47A3-8258-C602B9E29A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2">
                <a:extLst>
                  <a:ext uri="{FF2B5EF4-FFF2-40B4-BE49-F238E27FC236}">
                    <a16:creationId xmlns:a16="http://schemas.microsoft.com/office/drawing/2014/main" id="{B6F715BA-7583-4BD4-81B1-F318EB4F23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4">
                <a:extLst>
                  <a:ext uri="{FF2B5EF4-FFF2-40B4-BE49-F238E27FC236}">
                    <a16:creationId xmlns:a16="http://schemas.microsoft.com/office/drawing/2014/main" id="{B573EF2E-0FC8-4E32-A623-86D5011376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875139BF-F659-4F14-85A3-9DFF1FACA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8">
                <a:extLst>
                  <a:ext uri="{FF2B5EF4-FFF2-40B4-BE49-F238E27FC236}">
                    <a16:creationId xmlns:a16="http://schemas.microsoft.com/office/drawing/2014/main" id="{C6C9C745-4895-4452-988F-6BE5AF49B6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0">
                <a:extLst>
                  <a:ext uri="{FF2B5EF4-FFF2-40B4-BE49-F238E27FC236}">
                    <a16:creationId xmlns:a16="http://schemas.microsoft.com/office/drawing/2014/main" id="{752569A2-CD35-4C84-B554-E50C39FCED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2">
                <a:extLst>
                  <a:ext uri="{FF2B5EF4-FFF2-40B4-BE49-F238E27FC236}">
                    <a16:creationId xmlns:a16="http://schemas.microsoft.com/office/drawing/2014/main" id="{98F81751-0293-4E32-BB3B-004DEC0089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4">
                <a:extLst>
                  <a:ext uri="{FF2B5EF4-FFF2-40B4-BE49-F238E27FC236}">
                    <a16:creationId xmlns:a16="http://schemas.microsoft.com/office/drawing/2014/main" id="{55ED0924-B682-49ED-8CBE-AD2E695F9D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6">
                <a:extLst>
                  <a:ext uri="{FF2B5EF4-FFF2-40B4-BE49-F238E27FC236}">
                    <a16:creationId xmlns:a16="http://schemas.microsoft.com/office/drawing/2014/main" id="{5235A124-E0A9-405A-8CC2-21BA1ED8DC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8">
                <a:extLst>
                  <a:ext uri="{FF2B5EF4-FFF2-40B4-BE49-F238E27FC236}">
                    <a16:creationId xmlns:a16="http://schemas.microsoft.com/office/drawing/2014/main" id="{F94B900A-CF49-4660-A98C-1452A1A02A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0">
                <a:extLst>
                  <a:ext uri="{FF2B5EF4-FFF2-40B4-BE49-F238E27FC236}">
                    <a16:creationId xmlns:a16="http://schemas.microsoft.com/office/drawing/2014/main" id="{69B32C41-43E4-4DCC-AE34-B305D0947C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2">
                <a:extLst>
                  <a:ext uri="{FF2B5EF4-FFF2-40B4-BE49-F238E27FC236}">
                    <a16:creationId xmlns:a16="http://schemas.microsoft.com/office/drawing/2014/main" id="{F70BB557-694E-40A6-A789-D539FAED7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4">
                <a:extLst>
                  <a:ext uri="{FF2B5EF4-FFF2-40B4-BE49-F238E27FC236}">
                    <a16:creationId xmlns:a16="http://schemas.microsoft.com/office/drawing/2014/main" id="{47E4B53C-E785-4C2B-A348-C6EC8E1491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6">
                <a:extLst>
                  <a:ext uri="{FF2B5EF4-FFF2-40B4-BE49-F238E27FC236}">
                    <a16:creationId xmlns:a16="http://schemas.microsoft.com/office/drawing/2014/main" id="{1F33514F-2EF4-4331-BA5F-60BB450A92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8">
                <a:extLst>
                  <a:ext uri="{FF2B5EF4-FFF2-40B4-BE49-F238E27FC236}">
                    <a16:creationId xmlns:a16="http://schemas.microsoft.com/office/drawing/2014/main" id="{5965C3CB-F317-44C9-A345-24DB4F8C8C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0">
                <a:extLst>
                  <a:ext uri="{FF2B5EF4-FFF2-40B4-BE49-F238E27FC236}">
                    <a16:creationId xmlns:a16="http://schemas.microsoft.com/office/drawing/2014/main" id="{A83EE1BE-EA64-41D9-95EC-8350BF8EE05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2">
                <a:extLst>
                  <a:ext uri="{FF2B5EF4-FFF2-40B4-BE49-F238E27FC236}">
                    <a16:creationId xmlns:a16="http://schemas.microsoft.com/office/drawing/2014/main" id="{1F6EE955-A826-47D0-AA63-C1EC020BD6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4">
                <a:extLst>
                  <a:ext uri="{FF2B5EF4-FFF2-40B4-BE49-F238E27FC236}">
                    <a16:creationId xmlns:a16="http://schemas.microsoft.com/office/drawing/2014/main" id="{D845EAEC-2D2E-4779-BE01-C8F21DE173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6">
                <a:extLst>
                  <a:ext uri="{FF2B5EF4-FFF2-40B4-BE49-F238E27FC236}">
                    <a16:creationId xmlns:a16="http://schemas.microsoft.com/office/drawing/2014/main" id="{64BD5CF0-3A07-45D0-B799-603C17C4DD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8">
                <a:extLst>
                  <a:ext uri="{FF2B5EF4-FFF2-40B4-BE49-F238E27FC236}">
                    <a16:creationId xmlns:a16="http://schemas.microsoft.com/office/drawing/2014/main" id="{C5DFA7AD-75B0-4F93-89F9-F8BD1309AC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0">
                <a:extLst>
                  <a:ext uri="{FF2B5EF4-FFF2-40B4-BE49-F238E27FC236}">
                    <a16:creationId xmlns:a16="http://schemas.microsoft.com/office/drawing/2014/main" id="{5EE1BFEF-8853-4D3F-96F5-44055BFBA9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2">
                <a:extLst>
                  <a:ext uri="{FF2B5EF4-FFF2-40B4-BE49-F238E27FC236}">
                    <a16:creationId xmlns:a16="http://schemas.microsoft.com/office/drawing/2014/main" id="{BBBC4FB5-7D37-46A6-9429-E34C667266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4">
                <a:extLst>
                  <a:ext uri="{FF2B5EF4-FFF2-40B4-BE49-F238E27FC236}">
                    <a16:creationId xmlns:a16="http://schemas.microsoft.com/office/drawing/2014/main" id="{E5586302-512E-47AE-B087-6179B8DFE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6">
                <a:extLst>
                  <a:ext uri="{FF2B5EF4-FFF2-40B4-BE49-F238E27FC236}">
                    <a16:creationId xmlns:a16="http://schemas.microsoft.com/office/drawing/2014/main" id="{F37EB0B4-E2E0-42BB-85AD-EE60AA278E4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8">
                <a:extLst>
                  <a:ext uri="{FF2B5EF4-FFF2-40B4-BE49-F238E27FC236}">
                    <a16:creationId xmlns:a16="http://schemas.microsoft.com/office/drawing/2014/main" id="{C839FA3E-5F04-4D3C-BF73-216D47B2CE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0">
                <a:extLst>
                  <a:ext uri="{FF2B5EF4-FFF2-40B4-BE49-F238E27FC236}">
                    <a16:creationId xmlns:a16="http://schemas.microsoft.com/office/drawing/2014/main" id="{466FDD6D-5DF7-4613-8EF7-42B2DDE4F7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2">
                <a:extLst>
                  <a:ext uri="{FF2B5EF4-FFF2-40B4-BE49-F238E27FC236}">
                    <a16:creationId xmlns:a16="http://schemas.microsoft.com/office/drawing/2014/main" id="{7FC4BCEB-8E6C-487B-9C79-2CFC90159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4">
                <a:extLst>
                  <a:ext uri="{FF2B5EF4-FFF2-40B4-BE49-F238E27FC236}">
                    <a16:creationId xmlns:a16="http://schemas.microsoft.com/office/drawing/2014/main" id="{8F587549-6B98-4A8C-8266-77C3AB44D2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6">
                <a:extLst>
                  <a:ext uri="{FF2B5EF4-FFF2-40B4-BE49-F238E27FC236}">
                    <a16:creationId xmlns:a16="http://schemas.microsoft.com/office/drawing/2014/main" id="{D0F0C6AD-676B-4871-97B8-19FDA3B0DE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8">
                <a:extLst>
                  <a:ext uri="{FF2B5EF4-FFF2-40B4-BE49-F238E27FC236}">
                    <a16:creationId xmlns:a16="http://schemas.microsoft.com/office/drawing/2014/main" id="{2740FAC5-4363-48EF-A99E-E337094B7A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146">
                <a:extLst>
                  <a:ext uri="{FF2B5EF4-FFF2-40B4-BE49-F238E27FC236}">
                    <a16:creationId xmlns:a16="http://schemas.microsoft.com/office/drawing/2014/main" id="{37761899-4DC5-4C6E-81BF-194C8384ED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04">
                <a:extLst>
                  <a:ext uri="{FF2B5EF4-FFF2-40B4-BE49-F238E27FC236}">
                    <a16:creationId xmlns:a16="http://schemas.microsoft.com/office/drawing/2014/main" id="{F09CFD66-2892-4333-B400-0C9F00A2B2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943C02-6507-43B7-9086-E8B750D6C61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9" name="Line 146">
                <a:extLst>
                  <a:ext uri="{FF2B5EF4-FFF2-40B4-BE49-F238E27FC236}">
                    <a16:creationId xmlns:a16="http://schemas.microsoft.com/office/drawing/2014/main" id="{4CE37BDA-63D3-4798-AA99-EB286DBE8A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48">
                <a:extLst>
                  <a:ext uri="{FF2B5EF4-FFF2-40B4-BE49-F238E27FC236}">
                    <a16:creationId xmlns:a16="http://schemas.microsoft.com/office/drawing/2014/main" id="{CE239325-579F-4483-98E5-C9F26A6AF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0">
                <a:extLst>
                  <a:ext uri="{FF2B5EF4-FFF2-40B4-BE49-F238E27FC236}">
                    <a16:creationId xmlns:a16="http://schemas.microsoft.com/office/drawing/2014/main" id="{20B1A90B-84CD-4A1A-BA2E-F320A13781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2">
                <a:extLst>
                  <a:ext uri="{FF2B5EF4-FFF2-40B4-BE49-F238E27FC236}">
                    <a16:creationId xmlns:a16="http://schemas.microsoft.com/office/drawing/2014/main" id="{34227BDC-ACB3-45DA-987D-74BC05BD6E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4">
                <a:extLst>
                  <a:ext uri="{FF2B5EF4-FFF2-40B4-BE49-F238E27FC236}">
                    <a16:creationId xmlns:a16="http://schemas.microsoft.com/office/drawing/2014/main" id="{5870A6B3-FDE3-4968-8A2E-3128F4ADA4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6">
                <a:extLst>
                  <a:ext uri="{FF2B5EF4-FFF2-40B4-BE49-F238E27FC236}">
                    <a16:creationId xmlns:a16="http://schemas.microsoft.com/office/drawing/2014/main" id="{1407A0B3-F23B-4DE5-B985-D934BF0943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8">
                <a:extLst>
                  <a:ext uri="{FF2B5EF4-FFF2-40B4-BE49-F238E27FC236}">
                    <a16:creationId xmlns:a16="http://schemas.microsoft.com/office/drawing/2014/main" id="{D6742EED-CC05-4193-AE2C-162A03C72F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0">
                <a:extLst>
                  <a:ext uri="{FF2B5EF4-FFF2-40B4-BE49-F238E27FC236}">
                    <a16:creationId xmlns:a16="http://schemas.microsoft.com/office/drawing/2014/main" id="{8B2673B7-E13D-4AD2-B70B-9E6EE761D4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2">
                <a:extLst>
                  <a:ext uri="{FF2B5EF4-FFF2-40B4-BE49-F238E27FC236}">
                    <a16:creationId xmlns:a16="http://schemas.microsoft.com/office/drawing/2014/main" id="{EF427DBA-0B5D-4493-BCA2-1CBCB9BDC0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4">
                <a:extLst>
                  <a:ext uri="{FF2B5EF4-FFF2-40B4-BE49-F238E27FC236}">
                    <a16:creationId xmlns:a16="http://schemas.microsoft.com/office/drawing/2014/main" id="{A69F03EB-A009-482C-AC00-87CC580BBA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6">
                <a:extLst>
                  <a:ext uri="{FF2B5EF4-FFF2-40B4-BE49-F238E27FC236}">
                    <a16:creationId xmlns:a16="http://schemas.microsoft.com/office/drawing/2014/main" id="{2598C2C1-2568-458B-AB98-5E91B58FC2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8">
                <a:extLst>
                  <a:ext uri="{FF2B5EF4-FFF2-40B4-BE49-F238E27FC236}">
                    <a16:creationId xmlns:a16="http://schemas.microsoft.com/office/drawing/2014/main" id="{D1B91C94-1152-402C-9845-B413DD443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0">
                <a:extLst>
                  <a:ext uri="{FF2B5EF4-FFF2-40B4-BE49-F238E27FC236}">
                    <a16:creationId xmlns:a16="http://schemas.microsoft.com/office/drawing/2014/main" id="{1E544D1E-8258-4D1E-94AE-CEF5751C11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2">
                <a:extLst>
                  <a:ext uri="{FF2B5EF4-FFF2-40B4-BE49-F238E27FC236}">
                    <a16:creationId xmlns:a16="http://schemas.microsoft.com/office/drawing/2014/main" id="{B252831E-D628-4F87-9137-B16ECD518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4">
                <a:extLst>
                  <a:ext uri="{FF2B5EF4-FFF2-40B4-BE49-F238E27FC236}">
                    <a16:creationId xmlns:a16="http://schemas.microsoft.com/office/drawing/2014/main" id="{0AED1629-2828-4280-8C4D-440BE56879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6">
                <a:extLst>
                  <a:ext uri="{FF2B5EF4-FFF2-40B4-BE49-F238E27FC236}">
                    <a16:creationId xmlns:a16="http://schemas.microsoft.com/office/drawing/2014/main" id="{1E1846B8-7C24-419D-88A5-C8AB446617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8">
                <a:extLst>
                  <a:ext uri="{FF2B5EF4-FFF2-40B4-BE49-F238E27FC236}">
                    <a16:creationId xmlns:a16="http://schemas.microsoft.com/office/drawing/2014/main" id="{B8CE7AB3-348F-43B9-83DE-BB4FAA681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0">
                <a:extLst>
                  <a:ext uri="{FF2B5EF4-FFF2-40B4-BE49-F238E27FC236}">
                    <a16:creationId xmlns:a16="http://schemas.microsoft.com/office/drawing/2014/main" id="{E674C27A-69A2-49C9-ACFD-3A3D1D3144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2">
                <a:extLst>
                  <a:ext uri="{FF2B5EF4-FFF2-40B4-BE49-F238E27FC236}">
                    <a16:creationId xmlns:a16="http://schemas.microsoft.com/office/drawing/2014/main" id="{19FA93A8-9FE3-4A66-B8B5-430B210817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4">
                <a:extLst>
                  <a:ext uri="{FF2B5EF4-FFF2-40B4-BE49-F238E27FC236}">
                    <a16:creationId xmlns:a16="http://schemas.microsoft.com/office/drawing/2014/main" id="{D7AA3624-4D3F-4123-AB8D-E0A5D222F4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6">
                <a:extLst>
                  <a:ext uri="{FF2B5EF4-FFF2-40B4-BE49-F238E27FC236}">
                    <a16:creationId xmlns:a16="http://schemas.microsoft.com/office/drawing/2014/main" id="{BAAC8508-31A8-4E7F-845C-D3320A2AB8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8">
                <a:extLst>
                  <a:ext uri="{FF2B5EF4-FFF2-40B4-BE49-F238E27FC236}">
                    <a16:creationId xmlns:a16="http://schemas.microsoft.com/office/drawing/2014/main" id="{71B5C7C2-B4C8-40C4-B6BA-6C970C1EA0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0">
                <a:extLst>
                  <a:ext uri="{FF2B5EF4-FFF2-40B4-BE49-F238E27FC236}">
                    <a16:creationId xmlns:a16="http://schemas.microsoft.com/office/drawing/2014/main" id="{FE1B90F0-6BA0-48D2-BF83-6B3D2B1E83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2">
                <a:extLst>
                  <a:ext uri="{FF2B5EF4-FFF2-40B4-BE49-F238E27FC236}">
                    <a16:creationId xmlns:a16="http://schemas.microsoft.com/office/drawing/2014/main" id="{DF1EBECC-3844-4020-96D6-E1AA1F9931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4">
                <a:extLst>
                  <a:ext uri="{FF2B5EF4-FFF2-40B4-BE49-F238E27FC236}">
                    <a16:creationId xmlns:a16="http://schemas.microsoft.com/office/drawing/2014/main" id="{EC53F998-C6AE-4003-B99F-A2BE1EB414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6">
                <a:extLst>
                  <a:ext uri="{FF2B5EF4-FFF2-40B4-BE49-F238E27FC236}">
                    <a16:creationId xmlns:a16="http://schemas.microsoft.com/office/drawing/2014/main" id="{BC7162FD-1D56-401E-86AB-115F7C8A22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8">
                <a:extLst>
                  <a:ext uri="{FF2B5EF4-FFF2-40B4-BE49-F238E27FC236}">
                    <a16:creationId xmlns:a16="http://schemas.microsoft.com/office/drawing/2014/main" id="{7455EFFF-598C-4B83-A843-321A2C050E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0">
                <a:extLst>
                  <a:ext uri="{FF2B5EF4-FFF2-40B4-BE49-F238E27FC236}">
                    <a16:creationId xmlns:a16="http://schemas.microsoft.com/office/drawing/2014/main" id="{29501B6A-8A0D-4857-84F7-031059F543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2">
                <a:extLst>
                  <a:ext uri="{FF2B5EF4-FFF2-40B4-BE49-F238E27FC236}">
                    <a16:creationId xmlns:a16="http://schemas.microsoft.com/office/drawing/2014/main" id="{95F7E606-8B17-417A-ABFD-9BD20AEA45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4">
                <a:extLst>
                  <a:ext uri="{FF2B5EF4-FFF2-40B4-BE49-F238E27FC236}">
                    <a16:creationId xmlns:a16="http://schemas.microsoft.com/office/drawing/2014/main" id="{33BD3111-BE1F-4D2A-9076-07A70722CC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6">
                <a:extLst>
                  <a:ext uri="{FF2B5EF4-FFF2-40B4-BE49-F238E27FC236}">
                    <a16:creationId xmlns:a16="http://schemas.microsoft.com/office/drawing/2014/main" id="{E47B3A46-7158-486B-B539-1CFD1B676B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8">
                <a:extLst>
                  <a:ext uri="{FF2B5EF4-FFF2-40B4-BE49-F238E27FC236}">
                    <a16:creationId xmlns:a16="http://schemas.microsoft.com/office/drawing/2014/main" id="{43B96FE3-E743-4641-A033-B277C2466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0">
                <a:extLst>
                  <a:ext uri="{FF2B5EF4-FFF2-40B4-BE49-F238E27FC236}">
                    <a16:creationId xmlns:a16="http://schemas.microsoft.com/office/drawing/2014/main" id="{E3E40324-7538-4CA4-863D-8795DBACA6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2">
                <a:extLst>
                  <a:ext uri="{FF2B5EF4-FFF2-40B4-BE49-F238E27FC236}">
                    <a16:creationId xmlns:a16="http://schemas.microsoft.com/office/drawing/2014/main" id="{82959CEA-BAB7-473F-A545-6C8B73D83D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4">
                <a:extLst>
                  <a:ext uri="{FF2B5EF4-FFF2-40B4-BE49-F238E27FC236}">
                    <a16:creationId xmlns:a16="http://schemas.microsoft.com/office/drawing/2014/main" id="{9F0973A4-7453-4006-9D02-AE8A81CB7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6">
                <a:extLst>
                  <a:ext uri="{FF2B5EF4-FFF2-40B4-BE49-F238E27FC236}">
                    <a16:creationId xmlns:a16="http://schemas.microsoft.com/office/drawing/2014/main" id="{375CF136-F7CA-4B4D-9F89-7D89BC890A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8">
                <a:extLst>
                  <a:ext uri="{FF2B5EF4-FFF2-40B4-BE49-F238E27FC236}">
                    <a16:creationId xmlns:a16="http://schemas.microsoft.com/office/drawing/2014/main" id="{96332D5C-F921-49A0-B28C-64C5B512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0">
                <a:extLst>
                  <a:ext uri="{FF2B5EF4-FFF2-40B4-BE49-F238E27FC236}">
                    <a16:creationId xmlns:a16="http://schemas.microsoft.com/office/drawing/2014/main" id="{35DA4558-27FF-48A6-A9C5-C8AA92BEEA6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2">
                <a:extLst>
                  <a:ext uri="{FF2B5EF4-FFF2-40B4-BE49-F238E27FC236}">
                    <a16:creationId xmlns:a16="http://schemas.microsoft.com/office/drawing/2014/main" id="{D011CE2D-29BE-4C30-BB8C-42ACE9BE29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4">
                <a:extLst>
                  <a:ext uri="{FF2B5EF4-FFF2-40B4-BE49-F238E27FC236}">
                    <a16:creationId xmlns:a16="http://schemas.microsoft.com/office/drawing/2014/main" id="{86954F5A-06A6-4283-A5F3-EF79DE048D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6">
                <a:extLst>
                  <a:ext uri="{FF2B5EF4-FFF2-40B4-BE49-F238E27FC236}">
                    <a16:creationId xmlns:a16="http://schemas.microsoft.com/office/drawing/2014/main" id="{013F2F0A-345E-4B76-A199-B0C26871B7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8">
                <a:extLst>
                  <a:ext uri="{FF2B5EF4-FFF2-40B4-BE49-F238E27FC236}">
                    <a16:creationId xmlns:a16="http://schemas.microsoft.com/office/drawing/2014/main" id="{F409C364-8B96-4FD8-9A39-D4736283F3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08062CD7-D3D4-45D4-811D-6A9515C2E6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04">
                <a:extLst>
                  <a:ext uri="{FF2B5EF4-FFF2-40B4-BE49-F238E27FC236}">
                    <a16:creationId xmlns:a16="http://schemas.microsoft.com/office/drawing/2014/main" id="{A5E619D6-28C7-4750-82C8-C78C1CF435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5AF6E9-57CB-4331-8315-A85A551EAFC7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AEFBFBA9-9149-4681-8CD8-D5C7CD1B47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6642CA17-D5E2-4433-ADDE-A6301EAF18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4">
                <a:extLst>
                  <a:ext uri="{FF2B5EF4-FFF2-40B4-BE49-F238E27FC236}">
                    <a16:creationId xmlns:a16="http://schemas.microsoft.com/office/drawing/2014/main" id="{8CC3ACA1-D0A3-47D8-92BB-0C74A607D4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7" name="Line 236">
                <a:extLst>
                  <a:ext uri="{FF2B5EF4-FFF2-40B4-BE49-F238E27FC236}">
                    <a16:creationId xmlns:a16="http://schemas.microsoft.com/office/drawing/2014/main" id="{8F9905C7-A28F-4643-AA1C-2AD14669CA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38">
                <a:extLst>
                  <a:ext uri="{FF2B5EF4-FFF2-40B4-BE49-F238E27FC236}">
                    <a16:creationId xmlns:a16="http://schemas.microsoft.com/office/drawing/2014/main" id="{EE870611-979E-4587-B8D2-4EAD771D6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0">
                <a:extLst>
                  <a:ext uri="{FF2B5EF4-FFF2-40B4-BE49-F238E27FC236}">
                    <a16:creationId xmlns:a16="http://schemas.microsoft.com/office/drawing/2014/main" id="{A0B65107-EABA-4EE1-B426-0011E9337D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4">
                <a:extLst>
                  <a:ext uri="{FF2B5EF4-FFF2-40B4-BE49-F238E27FC236}">
                    <a16:creationId xmlns:a16="http://schemas.microsoft.com/office/drawing/2014/main" id="{E2D5DF14-4603-4E11-85C4-E91EF678AD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6">
                <a:extLst>
                  <a:ext uri="{FF2B5EF4-FFF2-40B4-BE49-F238E27FC236}">
                    <a16:creationId xmlns:a16="http://schemas.microsoft.com/office/drawing/2014/main" id="{D662226A-2C7D-44B7-BE17-082C6D4FAA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0">
                <a:extLst>
                  <a:ext uri="{FF2B5EF4-FFF2-40B4-BE49-F238E27FC236}">
                    <a16:creationId xmlns:a16="http://schemas.microsoft.com/office/drawing/2014/main" id="{2E6A6AE8-19E7-41D5-A606-EA0D8F179F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2">
                <a:extLst>
                  <a:ext uri="{FF2B5EF4-FFF2-40B4-BE49-F238E27FC236}">
                    <a16:creationId xmlns:a16="http://schemas.microsoft.com/office/drawing/2014/main" id="{29D4204A-F7FB-44E1-8314-7E6E3B07BA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4">
                <a:extLst>
                  <a:ext uri="{FF2B5EF4-FFF2-40B4-BE49-F238E27FC236}">
                    <a16:creationId xmlns:a16="http://schemas.microsoft.com/office/drawing/2014/main" id="{5C60E1CF-9533-476E-8A3B-C9699F0683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6">
                <a:extLst>
                  <a:ext uri="{FF2B5EF4-FFF2-40B4-BE49-F238E27FC236}">
                    <a16:creationId xmlns:a16="http://schemas.microsoft.com/office/drawing/2014/main" id="{50111AC1-204D-4341-81B3-513C10FF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8">
                <a:extLst>
                  <a:ext uri="{FF2B5EF4-FFF2-40B4-BE49-F238E27FC236}">
                    <a16:creationId xmlns:a16="http://schemas.microsoft.com/office/drawing/2014/main" id="{5AE2FFD9-1B41-47DF-A618-FD6D9493DF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0">
                <a:extLst>
                  <a:ext uri="{FF2B5EF4-FFF2-40B4-BE49-F238E27FC236}">
                    <a16:creationId xmlns:a16="http://schemas.microsoft.com/office/drawing/2014/main" id="{8606843B-D33D-490F-9E87-9DD60CD806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2">
                <a:extLst>
                  <a:ext uri="{FF2B5EF4-FFF2-40B4-BE49-F238E27FC236}">
                    <a16:creationId xmlns:a16="http://schemas.microsoft.com/office/drawing/2014/main" id="{00674985-A244-4806-A755-F687EF6542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4">
                <a:extLst>
                  <a:ext uri="{FF2B5EF4-FFF2-40B4-BE49-F238E27FC236}">
                    <a16:creationId xmlns:a16="http://schemas.microsoft.com/office/drawing/2014/main" id="{E0A37C93-7691-4BDC-8A60-7E47D36BA9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6">
                <a:extLst>
                  <a:ext uri="{FF2B5EF4-FFF2-40B4-BE49-F238E27FC236}">
                    <a16:creationId xmlns:a16="http://schemas.microsoft.com/office/drawing/2014/main" id="{EFAC3395-72A1-4FC9-9C43-85CF4CDD30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8">
                <a:extLst>
                  <a:ext uri="{FF2B5EF4-FFF2-40B4-BE49-F238E27FC236}">
                    <a16:creationId xmlns:a16="http://schemas.microsoft.com/office/drawing/2014/main" id="{26783745-E93E-4BF4-8986-C2AED8851F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0">
                <a:extLst>
                  <a:ext uri="{FF2B5EF4-FFF2-40B4-BE49-F238E27FC236}">
                    <a16:creationId xmlns:a16="http://schemas.microsoft.com/office/drawing/2014/main" id="{EE77D2BF-9687-4B9D-84B3-4FE6AC0C8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2">
                <a:extLst>
                  <a:ext uri="{FF2B5EF4-FFF2-40B4-BE49-F238E27FC236}">
                    <a16:creationId xmlns:a16="http://schemas.microsoft.com/office/drawing/2014/main" id="{11463E11-5B9E-4860-BEFE-8A96987E6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4">
                <a:extLst>
                  <a:ext uri="{FF2B5EF4-FFF2-40B4-BE49-F238E27FC236}">
                    <a16:creationId xmlns:a16="http://schemas.microsoft.com/office/drawing/2014/main" id="{1C1C41E4-16EE-47A7-A05C-445F7C7FED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6">
                <a:extLst>
                  <a:ext uri="{FF2B5EF4-FFF2-40B4-BE49-F238E27FC236}">
                    <a16:creationId xmlns:a16="http://schemas.microsoft.com/office/drawing/2014/main" id="{AFEA69D9-8859-4C09-B0B9-EE157BC39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8">
                <a:extLst>
                  <a:ext uri="{FF2B5EF4-FFF2-40B4-BE49-F238E27FC236}">
                    <a16:creationId xmlns:a16="http://schemas.microsoft.com/office/drawing/2014/main" id="{41CE6126-569B-46CD-9504-2E4FB95D6E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56">
                <a:extLst>
                  <a:ext uri="{FF2B5EF4-FFF2-40B4-BE49-F238E27FC236}">
                    <a16:creationId xmlns:a16="http://schemas.microsoft.com/office/drawing/2014/main" id="{A720DABE-CBA0-4F41-B755-52166E228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34">
                <a:extLst>
                  <a:ext uri="{FF2B5EF4-FFF2-40B4-BE49-F238E27FC236}">
                    <a16:creationId xmlns:a16="http://schemas.microsoft.com/office/drawing/2014/main" id="{844C7BA2-1B45-4D7E-9B5E-693586C950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 dirty="0">
                <a:solidFill>
                  <a:schemeClr val="tx1"/>
                </a:solidFill>
              </a:rPr>
              <a:t>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video toe te voegen.</a:t>
            </a:r>
            <a:br>
              <a:rPr lang="nl-NL" dirty="0"/>
            </a:b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‘Video’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video,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  <a:hlinkClick r:id="rId3"/>
              </a:rPr>
              <a:t>https://communicatieportaal.uwv.nl/modules/product/mediabank/default/?ItemId=3237</a:t>
            </a:r>
            <a:endParaRPr lang="nl-NL" sz="1100" b="0" baseline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</a:t>
            </a:r>
            <a:r>
              <a:rPr lang="nl-NL" dirty="0" smtClean="0"/>
              <a:t>voegen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571DD-E139-434D-BF63-52C0EA76EA40}" type="datetimeFigureOut">
              <a:rPr lang="nl-NL"/>
              <a:pPr>
                <a:defRPr/>
              </a:pPr>
              <a:t>14-12-2023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93481-4466-4503-B268-72C68175D963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90929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</a:rPr>
              <a:t/>
            </a: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1BE0B9DC-9DFF-403B-A8D8-B06AA33EFB4A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50976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918D77D-A7CA-465F-8719-55A97D7510F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3456" y="422"/>
            <a:ext cx="3163455" cy="2342813"/>
          </a:xfrm>
          <a:prstGeom prst="rect">
            <a:avLst/>
          </a:prstGeom>
          <a:noFill/>
        </p:spPr>
        <p:txBody>
          <a:bodyPr vert="horz" lIns="0" tIns="0" rIns="432000" bIns="0" rtlCol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de UWV bullets met de button ‘Lijstniveau’.</a:t>
            </a:r>
          </a:p>
          <a:p>
            <a:pPr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1: tekst zonder bullet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2 t/m 5: tekst met bullets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Typ je tekst op de eerste tekstregel. Vergeet nu de standaard button voor bullets (rode kruis). </a:t>
            </a: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Klik op het pijltje naar links en je verlaagt het tekstniveau. Klik op het pijltje naar rechts en je verhoogt het tekstniveau. </a:t>
            </a:r>
          </a:p>
          <a:p>
            <a:pPr>
              <a:spcBef>
                <a:spcPts val="0"/>
              </a:spcBef>
            </a:pPr>
            <a:endParaRPr lang="nl-NL" sz="1200" dirty="0">
              <a:solidFill>
                <a:schemeClr val="tx1"/>
              </a:solidFill>
            </a:endParaRPr>
          </a:p>
        </p:txBody>
      </p:sp>
      <p:pic>
        <p:nvPicPr>
          <p:cNvPr id="11" name="Afbeelding 25">
            <a:extLst>
              <a:ext uri="{FF2B5EF4-FFF2-40B4-BE49-F238E27FC236}">
                <a16:creationId xmlns:a16="http://schemas.microsoft.com/office/drawing/2014/main" id="{10D60BFC-7F31-4367-9DFC-324A637126FF}"/>
              </a:ext>
            </a:extLst>
          </p:cNvPr>
          <p:cNvPicPr>
            <a:picLocks/>
          </p:cNvPicPr>
          <p:nvPr userDrawn="1"/>
        </p:nvPicPr>
        <p:blipFill rotWithShape="1">
          <a:blip r:embed="rId18"/>
          <a:srcRect l="15744" t="27663" r="17943" b="39396"/>
          <a:stretch/>
        </p:blipFill>
        <p:spPr bwMode="gray">
          <a:xfrm>
            <a:off x="-3163455" y="2278596"/>
            <a:ext cx="2686285" cy="75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19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54" r:id="rId11"/>
    <p:sldLayoutId id="2147483667" r:id="rId12"/>
    <p:sldLayoutId id="2147483661" r:id="rId13"/>
    <p:sldLayoutId id="2147483665" r:id="rId14"/>
    <p:sldLayoutId id="2147483664" r:id="rId15"/>
    <p:sldLayoutId id="2147483668" r:id="rId1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sz="1200" dirty="0" smtClean="0"/>
          </a:p>
          <a:p>
            <a:pPr>
              <a:defRPr/>
            </a:pPr>
            <a:r>
              <a:rPr lang="en-GB" sz="1200" dirty="0" smtClean="0"/>
              <a:t>….</a:t>
            </a:r>
            <a:endParaRPr lang="en-GB" sz="1200" dirty="0"/>
          </a:p>
          <a:p>
            <a:pPr>
              <a:defRPr/>
            </a:pPr>
            <a:endParaRPr lang="nl-NL" sz="12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3481-4466-4503-B268-72C68175D963}" type="slidenum">
              <a:rPr lang="nl-NL" altLang="nl-NL" sz="1200" smtClean="0"/>
              <a:pPr/>
              <a:t>1</a:t>
            </a:fld>
            <a:endParaRPr lang="nl-NL" altLang="nl-NL" sz="1200"/>
          </a:p>
        </p:txBody>
      </p:sp>
      <p:sp>
        <p:nvSpPr>
          <p:cNvPr id="45" name="Tekstvak 44"/>
          <p:cNvSpPr txBox="1"/>
          <p:nvPr/>
        </p:nvSpPr>
        <p:spPr>
          <a:xfrm>
            <a:off x="245885" y="173950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err="1" smtClean="0"/>
              <a:t>Wensepic</a:t>
            </a:r>
            <a:endParaRPr lang="nl-NL" sz="1200" b="1" dirty="0"/>
          </a:p>
        </p:txBody>
      </p:sp>
      <p:sp>
        <p:nvSpPr>
          <p:cNvPr id="7" name="Tekstvak 6"/>
          <p:cNvSpPr txBox="1"/>
          <p:nvPr/>
        </p:nvSpPr>
        <p:spPr>
          <a:xfrm>
            <a:off x="245885" y="1690404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Bronnen</a:t>
            </a:r>
            <a:endParaRPr lang="nl-NL" sz="1200" b="1" dirty="0"/>
          </a:p>
        </p:txBody>
      </p:sp>
      <p:sp>
        <p:nvSpPr>
          <p:cNvPr id="10" name="Tekstvak 9"/>
          <p:cNvSpPr txBox="1"/>
          <p:nvPr/>
        </p:nvSpPr>
        <p:spPr>
          <a:xfrm>
            <a:off x="1898457" y="173950"/>
            <a:ext cx="2629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A31 Belastingdienst Wajong</a:t>
            </a:r>
            <a:endParaRPr lang="nl-NL" sz="1200" b="1" dirty="0"/>
          </a:p>
        </p:txBody>
      </p:sp>
      <p:sp>
        <p:nvSpPr>
          <p:cNvPr id="11" name="Tekstvak 10"/>
          <p:cNvSpPr txBox="1"/>
          <p:nvPr/>
        </p:nvSpPr>
        <p:spPr>
          <a:xfrm>
            <a:off x="1898457" y="442377"/>
            <a:ext cx="443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Levering met Wajong gegevens aan de Belastingdienst</a:t>
            </a:r>
            <a:endParaRPr lang="nl-NL" sz="1200" dirty="0"/>
          </a:p>
        </p:txBody>
      </p:sp>
      <p:sp>
        <p:nvSpPr>
          <p:cNvPr id="12" name="Tekstvak 11"/>
          <p:cNvSpPr txBox="1"/>
          <p:nvPr/>
        </p:nvSpPr>
        <p:spPr>
          <a:xfrm>
            <a:off x="245885" y="974612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Output</a:t>
            </a:r>
            <a:endParaRPr lang="nl-NL" sz="1200" b="1" dirty="0"/>
          </a:p>
        </p:txBody>
      </p:sp>
      <p:sp>
        <p:nvSpPr>
          <p:cNvPr id="14" name="Tekstvak 13"/>
          <p:cNvSpPr txBox="1"/>
          <p:nvPr/>
        </p:nvSpPr>
        <p:spPr>
          <a:xfrm>
            <a:off x="1898457" y="1690404"/>
            <a:ext cx="1882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Resafasa</a:t>
            </a:r>
            <a:r>
              <a:rPr lang="nl-NL" sz="1200" dirty="0" smtClean="0"/>
              <a:t> (recht), UPA</a:t>
            </a:r>
            <a:endParaRPr lang="nl-NL" sz="1200" dirty="0"/>
          </a:p>
        </p:txBody>
      </p:sp>
      <p:sp>
        <p:nvSpPr>
          <p:cNvPr id="15" name="Tekstvak 14"/>
          <p:cNvSpPr txBox="1"/>
          <p:nvPr/>
        </p:nvSpPr>
        <p:spPr>
          <a:xfrm>
            <a:off x="245885" y="2339944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Complexiteit</a:t>
            </a:r>
            <a:endParaRPr lang="nl-NL" sz="1200" b="1" dirty="0"/>
          </a:p>
        </p:txBody>
      </p:sp>
      <p:sp>
        <p:nvSpPr>
          <p:cNvPr id="16" name="Tekstvak 15"/>
          <p:cNvSpPr txBox="1"/>
          <p:nvPr/>
        </p:nvSpPr>
        <p:spPr>
          <a:xfrm>
            <a:off x="1898457" y="2342490"/>
            <a:ext cx="8175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smtClean="0"/>
              <a:t>Zowel </a:t>
            </a:r>
            <a:r>
              <a:rPr lang="nl-NL" sz="1200" dirty="0" smtClean="0"/>
              <a:t>maandelijks als jaarlijks met afwijkende leverkalender:</a:t>
            </a:r>
          </a:p>
          <a:p>
            <a:r>
              <a:rPr lang="nl-NL" sz="1200" dirty="0" smtClean="0"/>
              <a:t>Maandelijks: peilperiode over beschouwingsjaar x loopt van oktober van jaar x tot september jaar x+1</a:t>
            </a:r>
          </a:p>
          <a:p>
            <a:r>
              <a:rPr lang="nl-NL" sz="1200" dirty="0" smtClean="0"/>
              <a:t>Jaarlijks: peilperiode over beschouwingsjaar x ligt in maart van het jaar x + 2</a:t>
            </a:r>
            <a:endParaRPr lang="nl-NL" sz="1200" dirty="0"/>
          </a:p>
        </p:txBody>
      </p:sp>
      <p:sp>
        <p:nvSpPr>
          <p:cNvPr id="17" name="Tekstvak 16"/>
          <p:cNvSpPr txBox="1"/>
          <p:nvPr/>
        </p:nvSpPr>
        <p:spPr>
          <a:xfrm>
            <a:off x="1915389" y="958848"/>
            <a:ext cx="741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1 bestand met voor-, detail- en sluitrecord. </a:t>
            </a:r>
          </a:p>
          <a:p>
            <a:r>
              <a:rPr lang="nl-NL" sz="1200" dirty="0" smtClean="0"/>
              <a:t>Detailrecord betreft het BSN van de Wajongere met lopend recht in de beschouwingsperiode.</a:t>
            </a:r>
            <a:endParaRPr lang="nl-NL" sz="1200" dirty="0"/>
          </a:p>
        </p:txBody>
      </p:sp>
      <p:sp>
        <p:nvSpPr>
          <p:cNvPr id="13" name="Tekstvak 10"/>
          <p:cNvSpPr txBox="1"/>
          <p:nvPr/>
        </p:nvSpPr>
        <p:spPr>
          <a:xfrm>
            <a:off x="9870302" y="204728"/>
            <a:ext cx="984565" cy="246221"/>
          </a:xfrm>
          <a:prstGeom prst="rect">
            <a:avLst/>
          </a:prstGeom>
          <a:noFill/>
          <a:ln>
            <a:solidFill>
              <a:srgbClr val="999999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000" smtClean="0"/>
              <a:t>Rene (Mark</a:t>
            </a:r>
            <a:r>
              <a:rPr lang="nl-NL" sz="1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26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sz="10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rgbClr val="999999"/>
          </a:solidFill>
        </a:ln>
      </a:spPr>
      <a:bodyPr wrap="none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Blank.potx" id="{A3970371-34CB-4E26-953C-02ECE651066C}" vid="{FA29768E-BCAB-4237-9DFF-16264E2B7432}"/>
    </a:ext>
  </a:extLst>
</a:theme>
</file>

<file path=ppt/theme/theme2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D39F4370913F4494F02113F90580AB" ma:contentTypeVersion="3" ma:contentTypeDescription="Een nieuw document maken." ma:contentTypeScope="" ma:versionID="7204896d35318b5a1752c0c75ed6c1ca">
  <xsd:schema xmlns:xsd="http://www.w3.org/2001/XMLSchema" xmlns:xs="http://www.w3.org/2001/XMLSchema" xmlns:p="http://schemas.microsoft.com/office/2006/metadata/properties" xmlns:ns2="eee0ea19-dad4-49f3-a1bd-9105321dd7e9" targetNamespace="http://schemas.microsoft.com/office/2006/metadata/properties" ma:root="true" ma:fieldsID="ff380999b57d5748231f2ec63b1a8abe" ns2:_="">
    <xsd:import namespace="eee0ea19-dad4-49f3-a1bd-9105321dd7e9"/>
    <xsd:element name="properties">
      <xsd:complexType>
        <xsd:sequence>
          <xsd:element name="documentManagement">
            <xsd:complexType>
              <xsd:all>
                <xsd:element ref="ns2:Soort" minOccurs="0"/>
                <xsd:element ref="ns2:Inhoud" minOccurs="0"/>
                <xsd:element ref="ns2:Auteu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0ea19-dad4-49f3-a1bd-9105321dd7e9" elementFormDefault="qualified">
    <xsd:import namespace="http://schemas.microsoft.com/office/2006/documentManagement/types"/>
    <xsd:import namespace="http://schemas.microsoft.com/office/infopath/2007/PartnerControls"/>
    <xsd:element name="Soort" ma:index="2" nillable="true" ma:displayName="Soort" ma:format="Dropdown" ma:internalName="Soort">
      <xsd:simpleType>
        <xsd:restriction base="dms:Choice">
          <xsd:enumeration value="Mail"/>
          <xsd:enumeration value="Memo"/>
          <xsd:enumeration value="Plan"/>
          <xsd:enumeration value="Presentatie"/>
          <xsd:enumeration value="Productlijst"/>
          <xsd:enumeration value="Verslaglegging"/>
          <xsd:enumeration value="Overig"/>
        </xsd:restriction>
      </xsd:simpleType>
    </xsd:element>
    <xsd:element name="Inhoud" ma:index="3" nillable="true" ma:displayName="Inhoud" ma:internalName="Inhoud">
      <xsd:simpleType>
        <xsd:restriction base="dms:Note">
          <xsd:maxLength value="255"/>
        </xsd:restriction>
      </xsd:simpleType>
    </xsd:element>
    <xsd:element name="Auteur" ma:index="4" nillable="true" ma:displayName="Auteur" ma:internalName="Auteu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5c8cb159-2b14-44f1-9f1e-2f87ce4796ac" ContentTypeId="0x0101" PreviousValue="false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houd xmlns="eee0ea19-dad4-49f3-a1bd-9105321dd7e9" xsi:nil="true"/>
    <Soort xmlns="eee0ea19-dad4-49f3-a1bd-9105321dd7e9" xsi:nil="true"/>
    <Auteur xmlns="eee0ea19-dad4-49f3-a1bd-9105321dd7e9" xsi:nil="true"/>
  </documentManagement>
</p:properties>
</file>

<file path=customXml/itemProps1.xml><?xml version="1.0" encoding="utf-8"?>
<ds:datastoreItem xmlns:ds="http://schemas.openxmlformats.org/officeDocument/2006/customXml" ds:itemID="{D104B71E-CDDD-4DFF-94A3-7503AD08737F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C0D46E26-945A-4A04-82C7-A4C6ABEED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e0ea19-dad4-49f3-a1bd-9105321dd7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ADA128-ABAA-4B3E-86E5-037B95AAD78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158B2F9-A267-4906-AFB3-F2462B8F0CA0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C0BD2BC7-95B2-4F4D-B56D-504D2D50E5DA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ee0ea19-dad4-49f3-a1bd-9105321dd7e9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87</Words>
  <Application>Microsoft Office PowerPoint</Application>
  <PresentationFormat>Breedbeeld</PresentationFormat>
  <Paragraphs>16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Nuon Matthew Light</vt:lpstr>
      <vt:lpstr>Verdana</vt:lpstr>
      <vt:lpstr>UWV Januari 2019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Reichman, Michael (M.)</dc:creator>
  <cp:lastModifiedBy>Niessen, Henry (H.J.J.M.)</cp:lastModifiedBy>
  <cp:revision>805</cp:revision>
  <cp:lastPrinted>2019-11-05T14:13:27Z</cp:lastPrinted>
  <dcterms:created xsi:type="dcterms:W3CDTF">2019-09-13T08:30:06Z</dcterms:created>
  <dcterms:modified xsi:type="dcterms:W3CDTF">2023-12-14T10:53:05Z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68dc9e51-47f3-4abc-a9a2-fa0ab19cc127</vt:lpwstr>
  </property>
  <property fmtid="{D5CDD505-2E9C-101B-9397-08002B2CF9AE}" pid="3" name="ContentTypeId">
    <vt:lpwstr>0x01010086D39F4370913F4494F02113F90580AB</vt:lpwstr>
  </property>
</Properties>
</file>