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394" r:id="rId7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  <a:srgbClr val="F7FCFF"/>
    <a:srgbClr val="E1F3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4" autoAdjust="0"/>
    <p:restoredTop sz="97083" autoAdjust="0"/>
  </p:normalViewPr>
  <p:slideViewPr>
    <p:cSldViewPr snapToGrid="0" showGuides="1">
      <p:cViewPr varScale="1">
        <p:scale>
          <a:sx n="113" d="100"/>
          <a:sy n="113" d="100"/>
        </p:scale>
        <p:origin x="11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571DD-E139-434D-BF63-52C0EA76EA40}" type="datetimeFigureOut">
              <a:rPr lang="nl-NL"/>
              <a:pPr>
                <a:defRPr/>
              </a:pPr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93481-4466-4503-B268-72C68175D963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092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8"/>
          <a:srcRect l="15744" t="27663" r="17943" b="39396"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….</a:t>
            </a:r>
            <a:endParaRPr lang="en-GB" sz="1200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3481-4466-4503-B268-72C68175D963}" type="slidenum">
              <a:rPr lang="nl-NL" altLang="nl-NL" sz="1200" smtClean="0"/>
              <a:pPr/>
              <a:t>1</a:t>
            </a:fld>
            <a:endParaRPr lang="nl-NL" altLang="nl-NL" sz="1200"/>
          </a:p>
        </p:txBody>
      </p:sp>
      <p:sp>
        <p:nvSpPr>
          <p:cNvPr id="45" name="Tekstvak 44"/>
          <p:cNvSpPr txBox="1"/>
          <p:nvPr/>
        </p:nvSpPr>
        <p:spPr>
          <a:xfrm>
            <a:off x="245885" y="1739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/>
              <a:t>Wensepic</a:t>
            </a:r>
            <a:endParaRPr lang="nl-NL" sz="1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245885" y="154648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Bronnen</a:t>
            </a:r>
            <a:endParaRPr lang="nl-NL" sz="12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1898457" y="173950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A89 WIA Statistiekonderzoek (Verbond van Verzekeraars)</a:t>
            </a:r>
            <a:endParaRPr lang="nl-NL" sz="1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1898457" y="1086893"/>
            <a:ext cx="906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1200" smtClean="0"/>
              <a:t>1 </a:t>
            </a:r>
            <a:r>
              <a:rPr lang="nl-NL" sz="1200" dirty="0" smtClean="0"/>
              <a:t>bulkbestand (3 x per jaar) met </a:t>
            </a:r>
            <a:r>
              <a:rPr lang="nl-NL" sz="1200" dirty="0"/>
              <a:t>nominatieve data met betrekking tot de populatie </a:t>
            </a:r>
            <a:r>
              <a:rPr lang="nl-NL" sz="1200" dirty="0" smtClean="0"/>
              <a:t>WGA-uitkeringsgerechtigden.</a:t>
            </a:r>
            <a:endParaRPr lang="nl-NL" sz="1200" dirty="0"/>
          </a:p>
          <a:p>
            <a:pPr lvl="0"/>
            <a:r>
              <a:rPr lang="nl-NL" sz="1200" dirty="0" smtClean="0"/>
              <a:t>1 Informatiebestand </a:t>
            </a:r>
            <a:r>
              <a:rPr lang="nl-NL" sz="1200" dirty="0"/>
              <a:t>met betrekking tot aantallen personen met een </a:t>
            </a:r>
            <a:r>
              <a:rPr lang="nl-NL" sz="1200" dirty="0" smtClean="0"/>
              <a:t>nihil-uitkering.</a:t>
            </a:r>
            <a:endParaRPr lang="nl-NL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245885" y="109314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Output</a:t>
            </a:r>
            <a:endParaRPr lang="nl-NL" sz="12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1898457" y="1546480"/>
            <a:ext cx="2013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Resafasa</a:t>
            </a:r>
            <a:r>
              <a:rPr lang="nl-NL" sz="1200" dirty="0" smtClean="0"/>
              <a:t>, </a:t>
            </a:r>
            <a:r>
              <a:rPr lang="nl-NL" sz="1200" dirty="0" err="1" smtClean="0"/>
              <a:t>Excasso</a:t>
            </a:r>
            <a:r>
              <a:rPr lang="nl-NL" sz="1200" dirty="0" smtClean="0"/>
              <a:t>, UPA</a:t>
            </a:r>
            <a:endParaRPr lang="nl-NL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245885" y="1908148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Complexiteit</a:t>
            </a:r>
            <a:endParaRPr lang="nl-NL" sz="1200" b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898457" y="1910694"/>
            <a:ext cx="271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Versleuteling van het BSN (PNR)</a:t>
            </a:r>
            <a:endParaRPr lang="nl-NL" sz="1200" dirty="0"/>
          </a:p>
        </p:txBody>
      </p:sp>
      <p:sp>
        <p:nvSpPr>
          <p:cNvPr id="13" name="Tekstvak 10"/>
          <p:cNvSpPr txBox="1"/>
          <p:nvPr/>
        </p:nvSpPr>
        <p:spPr>
          <a:xfrm>
            <a:off x="9709435" y="173950"/>
            <a:ext cx="984565" cy="246221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00" dirty="0" smtClean="0"/>
              <a:t>Rene (Mark)</a:t>
            </a:r>
          </a:p>
        </p:txBody>
      </p:sp>
    </p:spTree>
    <p:extLst>
      <p:ext uri="{BB962C8B-B14F-4D97-AF65-F5344CB8AC3E}">
        <p14:creationId xmlns:p14="http://schemas.microsoft.com/office/powerpoint/2010/main" val="25526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999999"/>
          </a:solidFill>
        </a:ln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c8cb159-2b14-44f1-9f1e-2f87ce4796ac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39F4370913F4494F02113F90580AB" ma:contentTypeVersion="3" ma:contentTypeDescription="Een nieuw document maken." ma:contentTypeScope="" ma:versionID="7204896d35318b5a1752c0c75ed6c1ca">
  <xsd:schema xmlns:xsd="http://www.w3.org/2001/XMLSchema" xmlns:xs="http://www.w3.org/2001/XMLSchema" xmlns:p="http://schemas.microsoft.com/office/2006/metadata/properties" xmlns:ns2="eee0ea19-dad4-49f3-a1bd-9105321dd7e9" targetNamespace="http://schemas.microsoft.com/office/2006/metadata/properties" ma:root="true" ma:fieldsID="ff380999b57d5748231f2ec63b1a8abe" ns2:_="">
    <xsd:import namespace="eee0ea19-dad4-49f3-a1bd-9105321dd7e9"/>
    <xsd:element name="properties">
      <xsd:complexType>
        <xsd:sequence>
          <xsd:element name="documentManagement">
            <xsd:complexType>
              <xsd:all>
                <xsd:element ref="ns2:Soort" minOccurs="0"/>
                <xsd:element ref="ns2:Inhoud" minOccurs="0"/>
                <xsd:element ref="ns2:Auteu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0ea19-dad4-49f3-a1bd-9105321dd7e9" elementFormDefault="qualified">
    <xsd:import namespace="http://schemas.microsoft.com/office/2006/documentManagement/types"/>
    <xsd:import namespace="http://schemas.microsoft.com/office/infopath/2007/PartnerControls"/>
    <xsd:element name="Soort" ma:index="2" nillable="true" ma:displayName="Soort" ma:format="Dropdown" ma:internalName="Soort">
      <xsd:simpleType>
        <xsd:restriction base="dms:Choice">
          <xsd:enumeration value="Mail"/>
          <xsd:enumeration value="Memo"/>
          <xsd:enumeration value="Plan"/>
          <xsd:enumeration value="Presentatie"/>
          <xsd:enumeration value="Productlijst"/>
          <xsd:enumeration value="Verslaglegging"/>
          <xsd:enumeration value="Overig"/>
        </xsd:restriction>
      </xsd:simpleType>
    </xsd:element>
    <xsd:element name="Inhoud" ma:index="3" nillable="true" ma:displayName="Inhoud" ma:internalName="Inhoud">
      <xsd:simpleType>
        <xsd:restriction base="dms:Note">
          <xsd:maxLength value="255"/>
        </xsd:restriction>
      </xsd:simpleType>
    </xsd:element>
    <xsd:element name="Auteur" ma:index="4" nillable="true" ma:displayName="Auteur" ma:internalName="Auteu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houd xmlns="eee0ea19-dad4-49f3-a1bd-9105321dd7e9" xsi:nil="true"/>
    <Soort xmlns="eee0ea19-dad4-49f3-a1bd-9105321dd7e9" xsi:nil="true"/>
    <Auteur xmlns="eee0ea19-dad4-49f3-a1bd-9105321dd7e9" xsi:nil="true"/>
  </documentManagement>
</p:properties>
</file>

<file path=customXml/itemProps1.xml><?xml version="1.0" encoding="utf-8"?>
<ds:datastoreItem xmlns:ds="http://schemas.openxmlformats.org/officeDocument/2006/customXml" ds:itemID="{8158B2F9-A267-4906-AFB3-F2462B8F0CA0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BADA128-ABAA-4B3E-86E5-037B95AAD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D46E26-945A-4A04-82C7-A4C6ABEE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0ea19-dad4-49f3-a1bd-9105321dd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04B71E-CDDD-4DFF-94A3-7503AD08737F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C0BD2BC7-95B2-4F4D-B56D-504D2D50E5DA}">
  <ds:schemaRefs>
    <ds:schemaRef ds:uri="http://schemas.microsoft.com/office/infopath/2007/PartnerControls"/>
    <ds:schemaRef ds:uri="eee0ea19-dad4-49f3-a1bd-9105321dd7e9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Nuon Matthew Light</vt:lpstr>
      <vt:lpstr>Verdana</vt:lpstr>
      <vt:lpstr>UWV Januari 2019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Reichman, Michael (M.)</dc:creator>
  <cp:lastModifiedBy>Niessen, Henry (H.J.J.M.)</cp:lastModifiedBy>
  <cp:revision>801</cp:revision>
  <cp:lastPrinted>2019-11-05T14:13:27Z</cp:lastPrinted>
  <dcterms:created xsi:type="dcterms:W3CDTF">2019-09-13T08:30:06Z</dcterms:created>
  <dcterms:modified xsi:type="dcterms:W3CDTF">2023-12-14T10:58:37Z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68dc9e51-47f3-4abc-a9a2-fa0ab19cc127</vt:lpwstr>
  </property>
  <property fmtid="{D5CDD505-2E9C-101B-9397-08002B2CF9AE}" pid="3" name="ContentTypeId">
    <vt:lpwstr>0x01010086D39F4370913F4494F02113F90580AB</vt:lpwstr>
  </property>
</Properties>
</file>