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6"/>
    <p:sldMasterId id="2147483690" r:id="rId7"/>
  </p:sldMasterIdLst>
  <p:notesMasterIdLst>
    <p:notesMasterId r:id="rId15"/>
  </p:notesMasterIdLst>
  <p:handoutMasterIdLst>
    <p:handoutMasterId r:id="rId16"/>
  </p:handoutMasterIdLst>
  <p:sldIdLst>
    <p:sldId id="371" r:id="rId8"/>
    <p:sldId id="446" r:id="rId9"/>
    <p:sldId id="447" r:id="rId10"/>
    <p:sldId id="448" r:id="rId11"/>
    <p:sldId id="449" r:id="rId12"/>
    <p:sldId id="450" r:id="rId13"/>
    <p:sldId id="451" r:id="rId14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273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V 1 Multimedia" initials="C1M" lastIdx="16" clrIdx="0">
    <p:extLst>
      <p:ext uri="{19B8F6BF-5375-455C-9EA6-DF929625EA0E}">
        <p15:presenceInfo xmlns:p15="http://schemas.microsoft.com/office/powerpoint/2012/main" userId="CAV 1 Multimed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FFFFFF"/>
    <a:srgbClr val="C28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207F34-4179-40EC-B54D-B9A89103E644}" v="8" dt="2024-02-01T12:03:18.618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5186" autoAdjust="0"/>
  </p:normalViewPr>
  <p:slideViewPr>
    <p:cSldViewPr snapToGrid="0" showGuides="1">
      <p:cViewPr varScale="1">
        <p:scale>
          <a:sx n="108" d="100"/>
          <a:sy n="108" d="100"/>
        </p:scale>
        <p:origin x="1104" y="114"/>
      </p:cViewPr>
      <p:guideLst>
        <p:guide orient="horz" pos="2273"/>
        <p:guide pos="3840"/>
      </p:guideLst>
    </p:cSldViewPr>
  </p:slideViewPr>
  <p:outlineViewPr>
    <p:cViewPr>
      <p:scale>
        <a:sx n="33" d="100"/>
        <a:sy n="33" d="100"/>
      </p:scale>
      <p:origin x="0" y="-51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36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23" Type="http://schemas.microsoft.com/office/2016/11/relationships/changesInfo" Target="changesInfos/changesInfo1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essen, Henry (H.J.J.M.)" userId="2d27bb57-87af-46e8-ae1b-697d00fd1961" providerId="ADAL" clId="{E6207F34-4179-40EC-B54D-B9A89103E644}"/>
    <pc:docChg chg="modSld">
      <pc:chgData name="Niessen, Henry (H.J.J.M.)" userId="2d27bb57-87af-46e8-ae1b-697d00fd1961" providerId="ADAL" clId="{E6207F34-4179-40EC-B54D-B9A89103E644}" dt="2024-02-01T12:03:18.618" v="8" actId="1076"/>
      <pc:docMkLst>
        <pc:docMk/>
      </pc:docMkLst>
      <pc:sldChg chg="addSp delSp modSp">
        <pc:chgData name="Niessen, Henry (H.J.J.M.)" userId="2d27bb57-87af-46e8-ae1b-697d00fd1961" providerId="ADAL" clId="{E6207F34-4179-40EC-B54D-B9A89103E644}" dt="2024-02-01T12:03:07.281" v="3" actId="478"/>
        <pc:sldMkLst>
          <pc:docMk/>
          <pc:sldMk cId="2917324844" sldId="449"/>
        </pc:sldMkLst>
        <pc:picChg chg="add del mod">
          <ac:chgData name="Niessen, Henry (H.J.J.M.)" userId="2d27bb57-87af-46e8-ae1b-697d00fd1961" providerId="ADAL" clId="{E6207F34-4179-40EC-B54D-B9A89103E644}" dt="2024-02-01T12:03:07.281" v="3" actId="478"/>
          <ac:picMkLst>
            <pc:docMk/>
            <pc:sldMk cId="2917324844" sldId="449"/>
            <ac:picMk id="1026" creationId="{EF32C1FB-29F0-9D5D-0E00-1BB1C81C666B}"/>
          </ac:picMkLst>
        </pc:picChg>
      </pc:sldChg>
      <pc:sldChg chg="addSp modSp mod">
        <pc:chgData name="Niessen, Henry (H.J.J.M.)" userId="2d27bb57-87af-46e8-ae1b-697d00fd1961" providerId="ADAL" clId="{E6207F34-4179-40EC-B54D-B9A89103E644}" dt="2024-02-01T12:03:18.618" v="8" actId="1076"/>
        <pc:sldMkLst>
          <pc:docMk/>
          <pc:sldMk cId="1797111810" sldId="450"/>
        </pc:sldMkLst>
        <pc:picChg chg="mod">
          <ac:chgData name="Niessen, Henry (H.J.J.M.)" userId="2d27bb57-87af-46e8-ae1b-697d00fd1961" providerId="ADAL" clId="{E6207F34-4179-40EC-B54D-B9A89103E644}" dt="2024-02-01T12:03:17.360" v="7" actId="1076"/>
          <ac:picMkLst>
            <pc:docMk/>
            <pc:sldMk cId="1797111810" sldId="450"/>
            <ac:picMk id="8" creationId="{107D9796-282E-C1F4-66F6-07542D5B4F58}"/>
          </ac:picMkLst>
        </pc:picChg>
        <pc:picChg chg="add mod">
          <ac:chgData name="Niessen, Henry (H.J.J.M.)" userId="2d27bb57-87af-46e8-ae1b-697d00fd1961" providerId="ADAL" clId="{E6207F34-4179-40EC-B54D-B9A89103E644}" dt="2024-02-01T12:03:18.618" v="8" actId="1076"/>
          <ac:picMkLst>
            <pc:docMk/>
            <pc:sldMk cId="1797111810" sldId="450"/>
            <ac:picMk id="2050" creationId="{DB28D965-2A56-6A8E-E053-9AE4E2E352F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A05DFD-387E-4456-8798-1CC047817A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049D2-4414-4D53-BCFD-B76DDAC55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A075F-538C-4253-967A-7F673D670707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1C25B-C8B5-42CF-9396-CFFF0816BD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DE736-F662-4435-A312-03C7CAE0CB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1E9A9-2553-4E03-9A78-5F72B946E7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8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3C744-7E9A-45BB-888C-25C65BA4B3C8}" type="datetimeFigureOut">
              <a:rPr lang="nl-NL" smtClean="0"/>
              <a:t>1-2-2024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9940D-D835-49BF-ABDA-4919DB9EA0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09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default/media/?ItemId=3217" TargetMode="External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default/media/?ItemId=3217" TargetMode="External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default/media/?ItemId=3217" TargetMode="External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catieportaal.uwv.nl/modules/product/mediabank/default/?ItemId=3237" TargetMode="External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1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AA074DAD-76C0-489E-8DA4-03B808D0C386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7EA41BEC-EB05-47C6-A67D-D3307419223F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1" name="Picture Placeholder 150">
            <a:extLst>
              <a:ext uri="{FF2B5EF4-FFF2-40B4-BE49-F238E27FC236}">
                <a16:creationId xmlns:a16="http://schemas.microsoft.com/office/drawing/2014/main" id="{9CC7415E-1AE2-4F73-9611-A711175E77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BD55DD73-DE21-4DC2-9E75-525CD057BB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3978534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presentatie titel aan 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B726F0E7-23C0-40F9-93D2-60E17E5C88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83534" y="5724331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Presentator informatie</a:t>
            </a:r>
          </a:p>
        </p:txBody>
      </p:sp>
    </p:spTree>
    <p:extLst>
      <p:ext uri="{BB962C8B-B14F-4D97-AF65-F5344CB8AC3E}">
        <p14:creationId xmlns:p14="http://schemas.microsoft.com/office/powerpoint/2010/main" val="152002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54A12E-C215-4068-ADDA-DE7CA6B345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1500" y="533400"/>
            <a:ext cx="5384800" cy="5381625"/>
          </a:xfrm>
          <a:solidFill>
            <a:srgbClr val="F5F5F5"/>
          </a:solidFill>
        </p:spPr>
        <p:txBody>
          <a:bodyPr lIns="180000" tIns="180000" rIns="180000" bIns="180000" anchor="ctr"/>
          <a:lstStyle>
            <a:lvl1pPr marL="0" indent="0">
              <a:buNone/>
              <a:defRPr b="1">
                <a:solidFill>
                  <a:srgbClr val="0078D2"/>
                </a:solidFill>
              </a:defRPr>
            </a:lvl1pPr>
          </a:lstStyle>
          <a:p>
            <a:pPr lvl="0"/>
            <a:r>
              <a:rPr lang="nl-NL" noProof="0"/>
              <a:t>Edit Master text styles</a:t>
            </a:r>
          </a:p>
        </p:txBody>
      </p:sp>
      <p:sp>
        <p:nvSpPr>
          <p:cNvPr id="163" name="Text Placeholder 3">
            <a:extLst>
              <a:ext uri="{FF2B5EF4-FFF2-40B4-BE49-F238E27FC236}">
                <a16:creationId xmlns:a16="http://schemas.microsoft.com/office/drawing/2014/main" id="{BFF98558-5884-4779-A660-F7338CAAF7C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34000" y="3"/>
            <a:ext cx="5958000" cy="6857995"/>
          </a:xfrm>
          <a:custGeom>
            <a:avLst/>
            <a:gdLst>
              <a:gd name="connsiteX0" fmla="*/ 0 w 5958000"/>
              <a:gd name="connsiteY0" fmla="*/ 0 h 6857995"/>
              <a:gd name="connsiteX1" fmla="*/ 5958000 w 5958000"/>
              <a:gd name="connsiteY1" fmla="*/ 0 h 6857995"/>
              <a:gd name="connsiteX2" fmla="*/ 5958000 w 5958000"/>
              <a:gd name="connsiteY2" fmla="*/ 6857995 h 6857995"/>
              <a:gd name="connsiteX3" fmla="*/ 5386068 w 5958000"/>
              <a:gd name="connsiteY3" fmla="*/ 6857995 h 6857995"/>
              <a:gd name="connsiteX4" fmla="*/ 5386068 w 5958000"/>
              <a:gd name="connsiteY4" fmla="*/ 6285596 h 6857995"/>
              <a:gd name="connsiteX5" fmla="*/ 4813668 w 5958000"/>
              <a:gd name="connsiteY5" fmla="*/ 6285596 h 6857995"/>
              <a:gd name="connsiteX6" fmla="*/ 4813668 w 5958000"/>
              <a:gd name="connsiteY6" fmla="*/ 6857995 h 6857995"/>
              <a:gd name="connsiteX7" fmla="*/ 0 w 59580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8000" h="6857995">
                <a:moveTo>
                  <a:pt x="0" y="0"/>
                </a:moveTo>
                <a:lnTo>
                  <a:pt x="5958000" y="0"/>
                </a:lnTo>
                <a:lnTo>
                  <a:pt x="5958000" y="6857995"/>
                </a:lnTo>
                <a:lnTo>
                  <a:pt x="5386068" y="6857995"/>
                </a:lnTo>
                <a:lnTo>
                  <a:pt x="5386068" y="6285596"/>
                </a:lnTo>
                <a:lnTo>
                  <a:pt x="4813668" y="6285596"/>
                </a:lnTo>
                <a:lnTo>
                  <a:pt x="48136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r>
              <a:rPr lang="nl-NL" dirty="0"/>
              <a:t>Foto’s kun je kiezen uit de Mediabank in het UWV Communicatieportaal. </a:t>
            </a:r>
          </a:p>
        </p:txBody>
      </p:sp>
    </p:spTree>
    <p:extLst>
      <p:ext uri="{BB962C8B-B14F-4D97-AF65-F5344CB8AC3E}">
        <p14:creationId xmlns:p14="http://schemas.microsoft.com/office/powerpoint/2010/main" val="217867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 met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 Placeholder 3">
            <a:extLst>
              <a:ext uri="{FF2B5EF4-FFF2-40B4-BE49-F238E27FC236}">
                <a16:creationId xmlns:a16="http://schemas.microsoft.com/office/drawing/2014/main" id="{BFF98558-5884-4779-A660-F7338CAAF7C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34000" y="3"/>
            <a:ext cx="5958000" cy="6857995"/>
          </a:xfrm>
          <a:custGeom>
            <a:avLst/>
            <a:gdLst>
              <a:gd name="connsiteX0" fmla="*/ 0 w 5958000"/>
              <a:gd name="connsiteY0" fmla="*/ 0 h 6857995"/>
              <a:gd name="connsiteX1" fmla="*/ 5958000 w 5958000"/>
              <a:gd name="connsiteY1" fmla="*/ 0 h 6857995"/>
              <a:gd name="connsiteX2" fmla="*/ 5958000 w 5958000"/>
              <a:gd name="connsiteY2" fmla="*/ 6857995 h 6857995"/>
              <a:gd name="connsiteX3" fmla="*/ 5386068 w 5958000"/>
              <a:gd name="connsiteY3" fmla="*/ 6857995 h 6857995"/>
              <a:gd name="connsiteX4" fmla="*/ 5386068 w 5958000"/>
              <a:gd name="connsiteY4" fmla="*/ 6285596 h 6857995"/>
              <a:gd name="connsiteX5" fmla="*/ 4813668 w 5958000"/>
              <a:gd name="connsiteY5" fmla="*/ 6285596 h 6857995"/>
              <a:gd name="connsiteX6" fmla="*/ 4813668 w 5958000"/>
              <a:gd name="connsiteY6" fmla="*/ 6857995 h 6857995"/>
              <a:gd name="connsiteX7" fmla="*/ 0 w 59580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8000" h="6857995">
                <a:moveTo>
                  <a:pt x="0" y="0"/>
                </a:moveTo>
                <a:lnTo>
                  <a:pt x="5958000" y="0"/>
                </a:lnTo>
                <a:lnTo>
                  <a:pt x="5958000" y="6857995"/>
                </a:lnTo>
                <a:lnTo>
                  <a:pt x="5386068" y="6857995"/>
                </a:lnTo>
                <a:lnTo>
                  <a:pt x="5386068" y="6285596"/>
                </a:lnTo>
                <a:lnTo>
                  <a:pt x="4813668" y="6285596"/>
                </a:lnTo>
                <a:lnTo>
                  <a:pt x="48136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962ED52-3B89-4B31-B08C-CFF4417F8A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</p:spTree>
    <p:extLst>
      <p:ext uri="{BB962C8B-B14F-4D97-AF65-F5344CB8AC3E}">
        <p14:creationId xmlns:p14="http://schemas.microsoft.com/office/powerpoint/2010/main" val="96514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afbeelding">
    <p:bg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E429500C-75C4-49A1-92C0-AED11842E66C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2" name="Text Placeholder 3">
            <a:extLst>
              <a:ext uri="{FF2B5EF4-FFF2-40B4-BE49-F238E27FC236}">
                <a16:creationId xmlns:a16="http://schemas.microsoft.com/office/drawing/2014/main" id="{094E1847-CB27-4234-AA50-0C092527D31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6" name="Picture Placeholder 155">
            <a:extLst>
              <a:ext uri="{FF2B5EF4-FFF2-40B4-BE49-F238E27FC236}">
                <a16:creationId xmlns:a16="http://schemas.microsoft.com/office/drawing/2014/main" id="{A5F10479-2DE2-4C14-9EA3-A4207617EE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620668 w 12193200"/>
              <a:gd name="connsiteY3" fmla="*/ 6857995 h 6857995"/>
              <a:gd name="connsiteX4" fmla="*/ 11620668 w 12193200"/>
              <a:gd name="connsiteY4" fmla="*/ 6285596 h 6857995"/>
              <a:gd name="connsiteX5" fmla="*/ 11048268 w 12193200"/>
              <a:gd name="connsiteY5" fmla="*/ 6285596 h 6857995"/>
              <a:gd name="connsiteX6" fmla="*/ 11048268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620668" y="6857995"/>
                </a:lnTo>
                <a:lnTo>
                  <a:pt x="11620668" y="6285596"/>
                </a:lnTo>
                <a:lnTo>
                  <a:pt x="11048268" y="6285596"/>
                </a:lnTo>
                <a:lnTo>
                  <a:pt x="110482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r>
              <a:rPr lang="nl-NL" dirty="0"/>
              <a:t>Foto’s kun je kiezen uit de Mediabank in het UWV Communicatieportaal. </a:t>
            </a:r>
          </a:p>
        </p:txBody>
      </p:sp>
    </p:spTree>
    <p:extLst>
      <p:ext uri="{BB962C8B-B14F-4D97-AF65-F5344CB8AC3E}">
        <p14:creationId xmlns:p14="http://schemas.microsoft.com/office/powerpoint/2010/main" val="358213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vide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FC319A72-AE5E-4F89-BB04-08AE7E9369E9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6E9503B-E983-4F35-AB78-4EF62AE797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300" name="Media Placeholder 299">
            <a:extLst>
              <a:ext uri="{FF2B5EF4-FFF2-40B4-BE49-F238E27FC236}">
                <a16:creationId xmlns:a16="http://schemas.microsoft.com/office/drawing/2014/main" id="{7FDE74E8-30EC-4E89-8BC9-6F476A24378D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 bwMode="gray">
          <a:xfrm>
            <a:off x="-601" y="3"/>
            <a:ext cx="12193200" cy="6857995"/>
          </a:xfrm>
          <a:prstGeom prst="rect">
            <a:avLst/>
          </a:prstGeom>
          <a:solidFill>
            <a:srgbClr val="CCCCCC"/>
          </a:solidFill>
        </p:spPr>
        <p:txBody>
          <a:bodyPr wrap="square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video toe te voegen.</a:t>
            </a:r>
            <a:br>
              <a:rPr lang="nl-NL" dirty="0"/>
            </a:br>
            <a:r>
              <a:rPr lang="nl-NL" dirty="0"/>
              <a:t>Video’s kun je kiezen uit de Mediabank in het UWV Communicatieportaal. </a:t>
            </a:r>
          </a:p>
        </p:txBody>
      </p:sp>
    </p:spTree>
    <p:extLst>
      <p:ext uri="{BB962C8B-B14F-4D97-AF65-F5344CB8AC3E}">
        <p14:creationId xmlns:p14="http://schemas.microsoft.com/office/powerpoint/2010/main" val="363591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0FBC-4FB6-4E4A-800C-2721F1FB9C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7815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379B2-4867-430B-A3E9-D1D9127A7D2E}"/>
              </a:ext>
            </a:extLst>
          </p:cNvPr>
          <p:cNvSpPr txBox="1">
            <a:spLocks/>
          </p:cNvSpPr>
          <p:nvPr userDrawn="1"/>
        </p:nvSpPr>
        <p:spPr>
          <a:xfrm>
            <a:off x="571497" y="1524001"/>
            <a:ext cx="11048400" cy="4581523"/>
          </a:xfrm>
          <a:prstGeom prst="rect">
            <a:avLst/>
          </a:prstGeom>
          <a:solidFill>
            <a:srgbClr val="F5F5F5"/>
          </a:solidFill>
        </p:spPr>
        <p:txBody>
          <a:bodyPr lIns="72000" tIns="72000" rIns="72000" bIns="72000"/>
          <a:lstStyle>
            <a:lvl1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58E692-0A69-427E-83DF-AA1FAB7D6F4B}"/>
              </a:ext>
            </a:extLst>
          </p:cNvPr>
          <p:cNvGrpSpPr/>
          <p:nvPr userDrawn="1"/>
        </p:nvGrpSpPr>
        <p:grpSpPr>
          <a:xfrm rot="16200000">
            <a:off x="3861988" y="3748537"/>
            <a:ext cx="4573655" cy="140317"/>
            <a:chOff x="-951471" y="1890736"/>
            <a:chExt cx="7252509" cy="173041"/>
          </a:xfrm>
          <a:noFill/>
        </p:grpSpPr>
        <p:sp>
          <p:nvSpPr>
            <p:cNvPr id="8" name="Freeform 69">
              <a:extLst>
                <a:ext uri="{FF2B5EF4-FFF2-40B4-BE49-F238E27FC236}">
                  <a16:creationId xmlns:a16="http://schemas.microsoft.com/office/drawing/2014/main" id="{2EF368E9-5ABB-42CD-A7D3-A6276D3D5322}"/>
                </a:ext>
              </a:extLst>
            </p:cNvPr>
            <p:cNvSpPr>
              <a:spLocks/>
            </p:cNvSpPr>
            <p:nvPr/>
          </p:nvSpPr>
          <p:spPr bwMode="gray">
            <a:xfrm>
              <a:off x="2476332" y="1890738"/>
              <a:ext cx="396901" cy="173039"/>
            </a:xfrm>
            <a:custGeom>
              <a:avLst/>
              <a:gdLst>
                <a:gd name="T0" fmla="*/ 1808 w 1808"/>
                <a:gd name="T1" fmla="*/ 0 h 109"/>
                <a:gd name="T2" fmla="*/ 1030 w 1808"/>
                <a:gd name="T3" fmla="*/ 0 h 109"/>
                <a:gd name="T4" fmla="*/ 1020 w 1808"/>
                <a:gd name="T5" fmla="*/ 4 h 109"/>
                <a:gd name="T6" fmla="*/ 922 w 1808"/>
                <a:gd name="T7" fmla="*/ 102 h 109"/>
                <a:gd name="T8" fmla="*/ 905 w 1808"/>
                <a:gd name="T9" fmla="*/ 109 h 109"/>
                <a:gd name="T10" fmla="*/ 888 w 1808"/>
                <a:gd name="T11" fmla="*/ 102 h 109"/>
                <a:gd name="T12" fmla="*/ 790 w 1808"/>
                <a:gd name="T13" fmla="*/ 4 h 109"/>
                <a:gd name="T14" fmla="*/ 780 w 1808"/>
                <a:gd name="T15" fmla="*/ 0 h 109"/>
                <a:gd name="T16" fmla="*/ 0 w 1808"/>
                <a:gd name="T17" fmla="*/ 0 h 109"/>
                <a:gd name="connsiteX0" fmla="*/ 5686 w 5686"/>
                <a:gd name="connsiteY0" fmla="*/ 0 h 10000"/>
                <a:gd name="connsiteX1" fmla="*/ 1383 w 5686"/>
                <a:gd name="connsiteY1" fmla="*/ 0 h 10000"/>
                <a:gd name="connsiteX2" fmla="*/ 1328 w 5686"/>
                <a:gd name="connsiteY2" fmla="*/ 367 h 10000"/>
                <a:gd name="connsiteX3" fmla="*/ 786 w 5686"/>
                <a:gd name="connsiteY3" fmla="*/ 9358 h 10000"/>
                <a:gd name="connsiteX4" fmla="*/ 692 w 5686"/>
                <a:gd name="connsiteY4" fmla="*/ 10000 h 10000"/>
                <a:gd name="connsiteX5" fmla="*/ 598 w 5686"/>
                <a:gd name="connsiteY5" fmla="*/ 9358 h 10000"/>
                <a:gd name="connsiteX6" fmla="*/ 55 w 5686"/>
                <a:gd name="connsiteY6" fmla="*/ 367 h 10000"/>
                <a:gd name="connsiteX7" fmla="*/ 0 w 5686"/>
                <a:gd name="connsiteY7" fmla="*/ 0 h 10000"/>
                <a:gd name="connsiteX0" fmla="*/ 2432 w 2432"/>
                <a:gd name="connsiteY0" fmla="*/ 0 h 10000"/>
                <a:gd name="connsiteX1" fmla="*/ 2336 w 2432"/>
                <a:gd name="connsiteY1" fmla="*/ 367 h 10000"/>
                <a:gd name="connsiteX2" fmla="*/ 1382 w 2432"/>
                <a:gd name="connsiteY2" fmla="*/ 9358 h 10000"/>
                <a:gd name="connsiteX3" fmla="*/ 1217 w 2432"/>
                <a:gd name="connsiteY3" fmla="*/ 10000 h 10000"/>
                <a:gd name="connsiteX4" fmla="*/ 1052 w 2432"/>
                <a:gd name="connsiteY4" fmla="*/ 9358 h 10000"/>
                <a:gd name="connsiteX5" fmla="*/ 97 w 2432"/>
                <a:gd name="connsiteY5" fmla="*/ 367 h 10000"/>
                <a:gd name="connsiteX6" fmla="*/ 0 w 2432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2" h="10000">
                  <a:moveTo>
                    <a:pt x="2432" y="0"/>
                  </a:moveTo>
                  <a:cubicBezTo>
                    <a:pt x="2394" y="0"/>
                    <a:pt x="2364" y="92"/>
                    <a:pt x="2336" y="367"/>
                  </a:cubicBezTo>
                  <a:lnTo>
                    <a:pt x="1382" y="9358"/>
                  </a:lnTo>
                  <a:cubicBezTo>
                    <a:pt x="1333" y="9817"/>
                    <a:pt x="1275" y="10000"/>
                    <a:pt x="1217" y="10000"/>
                  </a:cubicBezTo>
                  <a:cubicBezTo>
                    <a:pt x="1148" y="10000"/>
                    <a:pt x="1090" y="9817"/>
                    <a:pt x="1052" y="9358"/>
                  </a:cubicBezTo>
                  <a:lnTo>
                    <a:pt x="97" y="367"/>
                  </a:lnTo>
                  <a:cubicBezTo>
                    <a:pt x="69" y="92"/>
                    <a:pt x="39" y="0"/>
                    <a:pt x="0" y="0"/>
                  </a:cubicBezTo>
                </a:path>
              </a:pathLst>
            </a:custGeom>
            <a:grpFill/>
            <a:ln w="25400" cap="flat">
              <a:solidFill>
                <a:srgbClr val="0078D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0" rIns="121920" bIns="48000" numCol="1" anchor="ctr" anchorCtr="0" compatLnSpc="1">
              <a:prstTxWarp prst="textNoShape">
                <a:avLst/>
              </a:prstTxWarp>
            </a:bodyPr>
            <a:lstStyle/>
            <a:p>
              <a:endParaRPr lang="en-GB" sz="240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B297D49-D77F-4F98-BA4E-E01DE2CF4743}"/>
                </a:ext>
              </a:extLst>
            </p:cNvPr>
            <p:cNvCxnSpPr>
              <a:cxnSpLocks/>
            </p:cNvCxnSpPr>
            <p:nvPr/>
          </p:nvCxnSpPr>
          <p:spPr>
            <a:xfrm>
              <a:off x="2861765" y="1890741"/>
              <a:ext cx="3439273" cy="0"/>
            </a:xfrm>
            <a:prstGeom prst="line">
              <a:avLst/>
            </a:prstGeom>
            <a:grpFill/>
            <a:ln w="25400">
              <a:solidFill>
                <a:srgbClr val="0078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7FEA1A-AD3A-4E9C-A812-997A5DC86BF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-951471" y="1890736"/>
              <a:ext cx="3439273" cy="0"/>
            </a:xfrm>
            <a:prstGeom prst="line">
              <a:avLst/>
            </a:prstGeom>
            <a:grpFill/>
            <a:ln w="25400">
              <a:solidFill>
                <a:srgbClr val="0078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Picture Placeholder 14">
            <a:extLst>
              <a:ext uri="{FF2B5EF4-FFF2-40B4-BE49-F238E27FC236}">
                <a16:creationId xmlns:a16="http://schemas.microsoft.com/office/drawing/2014/main" id="{04736851-3EE3-4176-BAA4-D7C2CB07B6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31029" y="2009774"/>
            <a:ext cx="3733800" cy="3609975"/>
          </a:xfrm>
          <a:solidFill>
            <a:srgbClr val="CCCCCC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1" name="Picture Placeholder 14">
            <a:extLst>
              <a:ext uri="{FF2B5EF4-FFF2-40B4-BE49-F238E27FC236}">
                <a16:creationId xmlns:a16="http://schemas.microsoft.com/office/drawing/2014/main" id="{16E7449F-CC6E-41DC-BB5D-3AAD1599D3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11515" y="2009774"/>
            <a:ext cx="3733800" cy="3609975"/>
          </a:xfrm>
          <a:solidFill>
            <a:srgbClr val="CCCCCC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B71BA-0001-4972-81EE-71C5132165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32007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38F1D2CB-1576-4CD2-8C83-F39415EFA8C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4000"/>
            <a:ext cx="3429000" cy="192405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1" name="Picture Placeholder 14">
            <a:extLst>
              <a:ext uri="{FF2B5EF4-FFF2-40B4-BE49-F238E27FC236}">
                <a16:creationId xmlns:a16="http://schemas.microsoft.com/office/drawing/2014/main" id="{B2B82FE3-F5F5-47B8-87E6-0E6B5F1283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47972" y="1524000"/>
            <a:ext cx="2869663" cy="192405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2" name="Picture Placeholder 14">
            <a:extLst>
              <a:ext uri="{FF2B5EF4-FFF2-40B4-BE49-F238E27FC236}">
                <a16:creationId xmlns:a16="http://schemas.microsoft.com/office/drawing/2014/main" id="{32C92E72-1E36-4EED-A9B5-C935B2F225D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65343" y="1524000"/>
            <a:ext cx="2912571" cy="192405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39CE836E-8158-4A50-AEA3-03E54874C88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1500" y="3501008"/>
            <a:ext cx="9315450" cy="2499742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40730-47FF-4C4C-AFF4-A2999F3A85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18499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FC1343F-4805-43CC-991F-C1A0B43AE6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4000"/>
            <a:ext cx="3014663" cy="16970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29B1A32-5E6B-45DC-B639-DE40E1ECA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40108" y="1524000"/>
            <a:ext cx="2570192" cy="16970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AE7075B2-67F0-4BC4-AC38-5A63A97E78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64245" y="1524000"/>
            <a:ext cx="2817859" cy="16970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6" name="Picture Placeholder 14">
            <a:extLst>
              <a:ext uri="{FF2B5EF4-FFF2-40B4-BE49-F238E27FC236}">
                <a16:creationId xmlns:a16="http://schemas.microsoft.com/office/drawing/2014/main" id="{5E55F617-5584-42EA-9EF2-B1CD18645D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36050" y="1524000"/>
            <a:ext cx="2194438" cy="16970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7" name="Picture Placeholder 14">
            <a:extLst>
              <a:ext uri="{FF2B5EF4-FFF2-40B4-BE49-F238E27FC236}">
                <a16:creationId xmlns:a16="http://schemas.microsoft.com/office/drawing/2014/main" id="{4FBDE1BA-579A-4E58-A884-DDA512F1D0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74971" y="3302226"/>
            <a:ext cx="3530146" cy="22716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8" name="Picture Placeholder 14">
            <a:extLst>
              <a:ext uri="{FF2B5EF4-FFF2-40B4-BE49-F238E27FC236}">
                <a16:creationId xmlns:a16="http://schemas.microsoft.com/office/drawing/2014/main" id="{0AF66A5E-239E-4027-BDF0-A31A5ECFD96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0081" y="3302226"/>
            <a:ext cx="3460407" cy="22716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9" name="Picture Placeholder 14">
            <a:extLst>
              <a:ext uri="{FF2B5EF4-FFF2-40B4-BE49-F238E27FC236}">
                <a16:creationId xmlns:a16="http://schemas.microsoft.com/office/drawing/2014/main" id="{0DA80200-33F9-46A3-BB64-EE35CB37707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1500" y="3302226"/>
            <a:ext cx="3638507" cy="22716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F9A9E-2421-4539-BEFA-565288F75C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57820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554A010-8321-4610-B466-B3335FCAD9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3999"/>
            <a:ext cx="4660458" cy="2054087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9" name="Picture Placeholder 14">
            <a:extLst>
              <a:ext uri="{FF2B5EF4-FFF2-40B4-BE49-F238E27FC236}">
                <a16:creationId xmlns:a16="http://schemas.microsoft.com/office/drawing/2014/main" id="{D93A04EF-E2E5-46EA-B1F3-3F34F88DA2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03189" y="1524000"/>
            <a:ext cx="3085437" cy="2046136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0" name="Picture Placeholder 14">
            <a:extLst>
              <a:ext uri="{FF2B5EF4-FFF2-40B4-BE49-F238E27FC236}">
                <a16:creationId xmlns:a16="http://schemas.microsoft.com/office/drawing/2014/main" id="{20CD842E-5D33-45C6-B588-4860623673D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30094" y="3625795"/>
            <a:ext cx="4158532" cy="2364569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1" name="Picture Placeholder 14">
            <a:extLst>
              <a:ext uri="{FF2B5EF4-FFF2-40B4-BE49-F238E27FC236}">
                <a16:creationId xmlns:a16="http://schemas.microsoft.com/office/drawing/2014/main" id="{CB1748D8-84BF-487E-B058-724C72F367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1501" y="3625795"/>
            <a:ext cx="3587032" cy="2374955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09489-384F-4596-8010-DD2DB75743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4114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4">
            <a:extLst>
              <a:ext uri="{FF2B5EF4-FFF2-40B4-BE49-F238E27FC236}">
                <a16:creationId xmlns:a16="http://schemas.microsoft.com/office/drawing/2014/main" id="{830B4C10-C0E1-4FE8-946C-C22F8B5706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3999"/>
            <a:ext cx="5829300" cy="2952585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52000AD8-2C7A-4461-BB85-1A8AE8C07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48508" y="1523999"/>
            <a:ext cx="4889417" cy="2944633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BD02C-C79F-40CF-A4D5-37041B5AAA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70338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2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2A9ECD94-20AA-439E-8B30-2E53B4093291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rgbClr val="0078D2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7" name="Picture Placeholder 156">
            <a:extLst>
              <a:ext uri="{FF2B5EF4-FFF2-40B4-BE49-F238E27FC236}">
                <a16:creationId xmlns:a16="http://schemas.microsoft.com/office/drawing/2014/main" id="{59F190A2-A552-4D3C-A093-9EBFED4646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0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111600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r>
              <a:rPr lang="nl-NL" dirty="0"/>
              <a:t>Foto’s kun je kiezen uit de Mediabank in het UWV Communicatieportaal. </a:t>
            </a:r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2FC94C43-5A4B-423B-A312-39C3C92245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285750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no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presentatie titel aan 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F93A9E52-8DAF-4927-81B4-000C66E86E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83534" y="2031547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Presentator informatie</a:t>
            </a:r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F39B631F-3669-4D93-9CED-14CC64ED7608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855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4">
            <a:extLst>
              <a:ext uri="{FF2B5EF4-FFF2-40B4-BE49-F238E27FC236}">
                <a16:creationId xmlns:a16="http://schemas.microsoft.com/office/drawing/2014/main" id="{830B4C10-C0E1-4FE8-946C-C22F8B5706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52000AD8-2C7A-4461-BB85-1A8AE8C07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960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6178E7AA-9597-40B7-B425-32E34585BD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05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7694A-8976-41B9-90B5-07BDA7BD58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51327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4">
            <a:extLst>
              <a:ext uri="{FF2B5EF4-FFF2-40B4-BE49-F238E27FC236}">
                <a16:creationId xmlns:a16="http://schemas.microsoft.com/office/drawing/2014/main" id="{830B4C10-C0E1-4FE8-946C-C22F8B5706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52000AD8-2C7A-4461-BB85-1A8AE8C07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960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6178E7AA-9597-40B7-B425-32E34585BD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05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F4F53-5670-44D9-90BE-0CF8B0A91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411678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02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dia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3E2477D2-B1E6-4440-8785-D6684642105B}"/>
              </a:ext>
            </a:extLst>
          </p:cNvPr>
          <p:cNvSpPr/>
          <p:nvPr userDrawn="1"/>
        </p:nvSpPr>
        <p:spPr bwMode="gray">
          <a:xfrm>
            <a:off x="-3714750" y="-11112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2" name="Text Placeholder 3">
            <a:extLst>
              <a:ext uri="{FF2B5EF4-FFF2-40B4-BE49-F238E27FC236}">
                <a16:creationId xmlns:a16="http://schemas.microsoft.com/office/drawing/2014/main" id="{D262078E-D96A-42CF-9815-BBE4CEF0BD20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1" name="Picture Placeholder 160">
            <a:extLst>
              <a:ext uri="{FF2B5EF4-FFF2-40B4-BE49-F238E27FC236}">
                <a16:creationId xmlns:a16="http://schemas.microsoft.com/office/drawing/2014/main" id="{BD1AB6B9-91A1-431B-A8C4-FC679CAA64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3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</a:t>
            </a:r>
            <a:r>
              <a:rPr lang="nl-NL"/>
              <a:t>foto toe </a:t>
            </a:r>
            <a:r>
              <a:rPr lang="nl-NL" dirty="0"/>
              <a:t>te voegen</a:t>
            </a:r>
          </a:p>
        </p:txBody>
      </p:sp>
      <p:sp>
        <p:nvSpPr>
          <p:cNvPr id="160" name="Title 1">
            <a:extLst>
              <a:ext uri="{FF2B5EF4-FFF2-40B4-BE49-F238E27FC236}">
                <a16:creationId xmlns:a16="http://schemas.microsoft.com/office/drawing/2014/main" id="{24F6B94D-0125-48EE-833E-556D6454C5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4259551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einddia tekst aan te passen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09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1">
    <p:bg bwMode="gray"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 Placeholder 3">
            <a:extLst>
              <a:ext uri="{FF2B5EF4-FFF2-40B4-BE49-F238E27FC236}">
                <a16:creationId xmlns:a16="http://schemas.microsoft.com/office/drawing/2014/main" id="{9756A89E-147C-4F38-9ACB-ADB0536CE44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1" name="Picture Placeholder 150">
            <a:extLst>
              <a:ext uri="{FF2B5EF4-FFF2-40B4-BE49-F238E27FC236}">
                <a16:creationId xmlns:a16="http://schemas.microsoft.com/office/drawing/2014/main" id="{9CC7415E-1AE2-4F73-9611-A711175E77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0759DD-32FC-455D-A781-D010C742EF44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A39C751-F79A-4C9F-8CAD-AAC1FC8FFBB2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D4E4550A-9534-48B0-89D5-CEABDD136C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BACE104E-24A0-48C4-9D0A-0E4DCF459B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3BE0526B-EF66-4DE0-A6B3-3055BC1248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7144D54E-C6DE-4EB0-BAD5-743BBDE5D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B3AD767A-05BF-430F-AD2D-A1A613607D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AD9A245B-D780-4984-A143-0551F87558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1372843A-4ABB-49CA-B672-7E3900DBAF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8DA48B56-583E-4621-9B40-B255EB06B9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6612D117-54F4-449C-88D5-9BAEEF80B4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F614BC26-F978-4DF1-82FC-2604353AEE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6EB9F091-8AFC-4D1C-8A5B-83BBA8CD3B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612A84F4-1D81-4CD8-94B2-503E62C016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3B7A35D3-9234-414B-9FE4-CC6A820D76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CE8CCC7E-0874-4623-843B-4D79D000FF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AF182FE8-6E58-4DC5-8F76-BF47848910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8A502D56-682E-469D-84E2-17A9B01512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1C70F6EB-46AB-479C-9CED-87F044F7EF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1825447B-BF9F-49F9-B5A5-9819989C5E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6AA68894-E6F1-45F5-A2C2-54FBBCFBF2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05BE89D-07E7-48CF-9A85-8BD3F85FF7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75FE4875-C4F0-4EE8-9D3B-E8585EA81E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BF165D1F-7B9E-4576-869D-2930A8E5D8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187C0853-1187-4A3A-A7B4-ED112B9551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A396EB3D-97B6-4151-8E5C-78310124D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95EFAB28-808E-41AA-AE40-D2F0542CF7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512F678-4BF9-47FA-BD10-B63B4569B4A8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66BB24E7-D8B0-4B80-92B5-C3830FDC66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3F0DF605-E069-4065-98AC-7A2EF32723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D6418495-F47F-4C32-ADF8-AA5F103621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C19B8F14-B6A1-42A2-9F48-1132D9A427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A85B8425-2253-4BC0-8C3C-A7C7F11123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6D37C6FE-B169-488C-B2A6-3DA9454738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0CE50062-45AF-4A1A-8FE7-D70BF5143E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51AEA080-BD1E-491C-8139-C5C1F09438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29ED668D-4214-4237-9834-BA33BB43DC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ADC0B329-6524-4599-8160-BAA50AF4CB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954827C4-55F3-44E2-B3BA-7BDD41C6A8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C9432060-A195-4ED4-8484-C83CD53B89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8075712D-3E17-447F-9017-FFF04E6D14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C9DB9AAF-0040-4E6E-A441-A9C3DA03E7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0A2477F8-93E4-4D00-9FB0-A85E99CEF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C61EC35D-4E9B-4321-ACFB-01AAE4BAD2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984CA8DE-653F-494B-B6F0-216AAD662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C35A61D6-4854-4496-A5E9-D7E73D68FDA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73EA0933-2626-4BB8-8A4B-158E6DAA89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0136451E-1F1F-4055-8EAE-981E9BC2D6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299631BA-3D05-4B83-845B-B2C4DDC331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1525F65D-164B-44D9-9C76-FDFC5A9588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3C265673-A391-4408-B554-078964BDE3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D4DDB28A-0186-4DAB-B334-05A721A24B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523E4B65-4617-4707-93B1-2F8CFDB1B8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F04E5044-D267-4B24-ACE6-756EAA7167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61CDE2CE-D44C-44AF-AA9F-9B45DC500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B9315FB6-7EC2-4BCD-AD02-22A3946396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1FE896A-4CF4-4FEC-B9C3-FC863B0636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BD7DD4DD-C781-468A-9007-0D1D0C7E3A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C4A2457B-7CF7-4D89-A8D4-E895231D62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0BDD61AE-38BF-4280-A931-087A2BD5D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4173E12-B134-4F0F-B28F-EB07F5CD85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01B0E40A-221A-4F65-80DA-A9515F93FA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827CCD90-A07F-452D-AAEA-4AA00EDCA7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35574CB8-EB8F-4306-9550-20D8EEE58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A1AAAA1-FF9B-4E97-B86C-FB8E3D762C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8385E408-0830-4B9B-84D3-C585AE95F1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F1CA636E-2580-49FB-B0FC-FC49EB366B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521B31CE-8639-405E-AE8B-CFC6241633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4D398F7C-424D-4279-9ABC-26B114685A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2CB5F778-A0EB-4148-971F-6041907C7D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8CA4CE63-E1FA-468C-99F9-D45DA805B8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6ABE99F5-E441-4A77-AC24-294BCB7495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7248AC6-FDA9-4465-99AD-1C38037FAF4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391AC017-F7B3-482C-B9FF-080FEC8A1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44C04A24-E2EA-4BB8-881B-0B0365B90D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8E8C7757-A0DD-460F-B13E-92782C3B3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30CB472-A70F-47F3-B95D-48B38A5A9D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3C762C92-DD4C-4B41-926A-176A91E42C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958F2E5C-9A31-4EFB-A642-127791D7B3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1DC31FA4-6FBB-4F59-B070-7D392B1C7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47AB1C28-9206-4E3E-89EF-28E1F054D9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D9773AE6-E0C7-4C53-964A-0E7DA25DEE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288FCB6-C596-4BDB-8EFD-4296C5D1D3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CEF72E1D-5E71-4246-83E8-F168C356F5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A7A78EE4-83AC-4D6E-A2CB-A15C056998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9BC205B0-D4F4-4ADD-841E-E01B3A8620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08255FBF-8D07-4D30-89FB-4D19C188B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88D44F5D-148C-4BE2-9DA7-71A4382AC5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2C24DEE7-8BBD-415E-8903-E1547A2637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0AF8060D-FC6E-4EAC-85C2-C8DDB7009D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B07EB7C3-18E1-4BE0-9FA8-C4B4CA4D7E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8D1006CD-9550-4E4C-BCFD-BE5FD82509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6DC36F23-C2D2-44EF-BBB2-CFEB90A644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E393CB5A-0267-4164-9243-10E934F7F7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E7AA2782-4FBA-4FFB-ABF0-796679C8B4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8E7CBB06-6B2B-448A-BAE5-72177B5D28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87C0755B-AB24-4F44-9AD8-4C8ABE3800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BD88D2A4-60F1-447E-93AB-3494D39C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4CFCE280-1622-460F-AC36-E8CB0B026B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2243FA71-101F-49C0-96F2-81B10F5BFB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07ABF85-CE64-4BE1-B6F2-0C4D4DBF4A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A81AC63F-C775-4CF3-A6EA-82FBAF50BC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BF5ADE56-EBA3-4AA0-9CD7-494C8EB219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D6105A57-7601-4166-8A44-881F493949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424D709B-73B9-4A1F-8F38-90F085C754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51B48032-CC5A-4835-9AC3-68C8773AA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3913B23A-28F3-4E87-9F52-416C5E5269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B0D78C0E-43FC-4E51-AD1F-D8E527FE6B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215B58C8-7BC4-4CF9-B177-33CC4177E8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0D8B220C-D293-4FD7-B904-D7BEA69FDA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9D5AB9B7-76D2-4059-9388-711F470530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ED8703E4-D087-4371-81C9-DE887BA037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4ECB6CB8-CC82-456F-A5D8-B45DDEF2D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D5DB0C71-776F-456D-BB5F-8917BC699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530FB8F0-5032-4AC5-8DB3-4B0C898E7E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6F917F00-0114-4369-85B9-9E2A558A24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4EDC5332-29C9-43E6-8B22-E97932F007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DC1258-315D-471F-926B-799F0B2CCEEB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DE1B2705-1DF3-4A2A-A9A7-C886644C21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34EA7BDB-FF81-42C2-8521-561E0E00A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9AD31D77-3E3F-44A4-8BF4-53C1A82D83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0C5099C4-7B8B-483B-A3FA-0103505267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14E991C-0A41-493E-8F64-479EBA550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7A7E4E9F-4424-4CC8-80AC-9AAC7C242D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055333F7-B77F-4FEA-86F6-4FAD902EEE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2DFDE95C-EB71-4829-8543-362440EA9B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C1C0E95F-C78C-44E8-9A67-641CBDCD4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DE7C0931-C491-40C6-89C4-3CEAC6856B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CCE1C1E6-4F33-43EF-865F-2D4DE95036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D09B93B4-3C05-4F25-8CDA-4F34D9FFC1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2AF755CC-2FFC-4B76-8BDF-97C6DBD4AF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2044C688-5A9B-4372-B5D4-955FBB26E1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9C686BC5-7749-4142-A541-57F6B97766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9FA655F9-3472-4505-BD61-136B9A460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EDFADCFE-5031-4911-996F-E3FF861FCA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E7337D11-079E-4694-9DD7-EC80B708D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CECADB7A-B1CD-4FD2-86BB-8990452E9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93E96941-85CE-4AD5-AE53-A852553352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F1297FCF-F318-451D-8CF4-C8FF19AD5E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6B483D16-F2F6-4BE4-A8D0-5D6DA4D9C1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0A2D2505-7DB5-41A0-B3BB-C39384987A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CF713AE6-78A3-4965-AF92-F3C6E2DB0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DFBC55C8-7429-4C1B-8498-40C812497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2" name="Title 1">
            <a:extLst>
              <a:ext uri="{FF2B5EF4-FFF2-40B4-BE49-F238E27FC236}">
                <a16:creationId xmlns:a16="http://schemas.microsoft.com/office/drawing/2014/main" id="{BD55DD73-DE21-4DC2-9E75-525CD057BB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3978534"/>
            <a:ext cx="7739120" cy="1450716"/>
          </a:xfrm>
          <a:prstGeom prst="rect">
            <a:avLst/>
          </a:prstGeom>
          <a:solidFill>
            <a:schemeClr val="tx2"/>
          </a:solidFill>
        </p:spPr>
        <p:txBody>
          <a:bodyPr wrap="non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</a:t>
            </a:r>
            <a:r>
              <a:rPr lang="nl-NL"/>
              <a:t>presentatie titel </a:t>
            </a:r>
            <a:br>
              <a:rPr lang="nl-NL"/>
            </a:br>
            <a:r>
              <a:rPr lang="nl-NL"/>
              <a:t>aan </a:t>
            </a:r>
            <a:r>
              <a:rPr lang="nl-NL" dirty="0"/>
              <a:t>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B726F0E7-23C0-40F9-93D2-60E17E5C88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83533" y="5724331"/>
            <a:ext cx="2454678" cy="345013"/>
          </a:xfrm>
          <a:prstGeom prst="rect">
            <a:avLst/>
          </a:prstGeom>
          <a:solidFill>
            <a:schemeClr val="accent2"/>
          </a:solidFill>
        </p:spPr>
        <p:txBody>
          <a:bodyPr wrap="none" lIns="284400" tIns="72000" rIns="2844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Presentator informatie</a:t>
            </a:r>
            <a:endParaRPr lang="nl-NL" dirty="0"/>
          </a:p>
        </p:txBody>
      </p: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1F6CE2D0-BC08-4306-BCF8-C5AB0D96BB8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2"/>
            <a:ext cx="2804400" cy="457199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41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2">
    <p:bg bwMode="gray"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 Placeholder 3">
            <a:extLst>
              <a:ext uri="{FF2B5EF4-FFF2-40B4-BE49-F238E27FC236}">
                <a16:creationId xmlns:a16="http://schemas.microsoft.com/office/drawing/2014/main" id="{F97104D6-C053-4D25-9F04-7D47B35F979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7" name="Picture Placeholder 156">
            <a:extLst>
              <a:ext uri="{FF2B5EF4-FFF2-40B4-BE49-F238E27FC236}">
                <a16:creationId xmlns:a16="http://schemas.microsoft.com/office/drawing/2014/main" id="{59F190A2-A552-4D3C-A093-9EBFED4646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0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111600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3B73E5-E411-4B9F-B1AC-DC523235503F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508967-6789-4455-8F3E-4671D7ACC11D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CA726A6C-FE95-40FB-A7EF-71FFD9BB3C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D16F2B87-480B-409E-B8FA-1E0B3FC5E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27EDB4CB-64D3-41B4-9A3C-D09E5BBB6C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888866CD-656C-4920-A19F-E3B2D9CC8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4C315EC4-DB46-45F1-9A0A-D909302360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295EFC9B-E425-4343-97C8-E18C7D25D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67CDEDB8-5405-466A-8C3C-10C240004D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237F3AB2-2FF7-4212-903D-57B8410A5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85E0EB53-273C-4254-9D0C-26B753225D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2F7A4AFA-71C3-463A-865A-B1A95AF786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1923EE32-1C56-4C75-BEDB-2BAB521E57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0B57B87A-D1D5-49BE-BB15-B2986FD08F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1F65A37C-B705-41A7-91D2-924BE08893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A0A6CC6A-53D0-479C-AD25-2F293EFB98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B61F64C5-66C2-41AA-91FA-E1B7C4CCB7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31C8ECF7-1270-4047-AD98-7E95D84276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A9D0C1D5-1D60-497C-89F5-FEF526FD6F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C97FE959-9E6A-42EF-97F8-41BF62D2D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36F18E21-014A-4247-B557-6F20B3D677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FBA048D-7221-4D3B-8CA7-F7C02A62C3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1E498D4D-BD24-491A-B945-1C21CEBACA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00A9A48F-F54E-4C91-A509-220F9D6A08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A8671963-C3AB-4C2E-8685-112C391C5C7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B2DCB3EF-95C3-40AB-9334-C95DBEC738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49F1ADAF-0D1F-4700-A1D5-61F0495B3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47994F2-84BD-4BA3-9EB7-A1D285ADDBA5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1799B9C5-D008-4FAE-841C-9CFCF46A05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042A274F-2D0E-4CC2-A626-65449AAF27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5E44333D-9108-4420-84BC-0AD5027C4C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E635932E-9352-4187-AC62-6CD8B09EA0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062B41AC-5CAD-491F-8FEF-BE134089D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E325C1D1-CBAB-4B7B-A2F7-DBAF79416F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BE7AA781-5F84-44D5-B7E0-9CA5C59B41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D1D406D0-C4F4-42E3-B08E-ED74851ACF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47130E6D-084C-4542-8326-532CFC25C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F6C0C045-77C4-4A9C-811F-9A896FDCE4F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CC516FEC-965B-4F75-9FD0-FC318C2E6F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40DAC012-EB28-4589-ACB0-5B8D8FD5D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DD656D4A-879B-42AF-B3B2-026D01CEA8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E97046B6-72C2-43ED-86C2-CC5CD838BE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E6920F60-2831-478C-8C1D-6D6AD7A853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427CDCF5-FE47-48E4-9D11-FBC9BA96A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0C0A1CF5-B0B6-427C-8014-351DFAC87C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F9246A6E-3FAD-4D8F-BE2C-EAC438D515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C3F03880-C5CE-4FB4-A7F2-BF56D9D2E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A10D7B31-F5B4-4D80-948A-55118B2FF4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CA59FA91-9B77-4174-A12E-B6CE305445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94D2A4B7-D111-4BDC-A293-3687CFBF90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8F38EAAC-3F49-4DF3-9451-94C3861707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207764EE-48B8-4D18-8557-B88D54575C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7D47AB89-3F4C-4DD2-A3AD-23F44DA90F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6A9CE46E-23E3-406E-932F-E6D825D50A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BE7673AF-8F49-4C81-B182-175C051E0E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AB01A108-D073-403F-A3B9-932FB75FFF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E297448-37A8-401E-97AB-7CE264E50E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6F3C4C85-93AB-43F2-ADE2-DE2DCF1F12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D747E9B6-C113-4E80-812E-EE5C45EAE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50E4B84D-414F-4105-8BAD-2A6ED2A9F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B8DF342-42DD-4003-9748-E7BE5C6E65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D34E13CD-A5A3-4111-B76E-A438A42D77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D4CE25B2-09E3-48A0-92ED-4FED60F70E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1A548D09-E058-4B26-9BEC-94D22CFAB6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36EEA34-B83F-4308-86FF-0948F73C6C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A75737BA-37C6-4D66-B0DD-9F108D693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D37A1E34-336A-4E8A-9B56-57AC6B0F18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689A318C-7FEE-4D25-A6E3-2CF282530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DB30F423-53C4-4F84-8310-6D21B60065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AE3057BF-3191-4542-9109-7D8CF9830B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D4ADD73B-AAB6-4A1E-843C-8932193FB4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BF62AC3A-EB31-43BF-A2CE-92A112BE14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0EAADB2-1321-4C76-A572-A2ED7CA71885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D0ECEA6E-F5AE-4A0A-84F1-D5C107B68C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F2FE5D76-99AE-4257-BE11-0F573568ED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B07050FC-CCC3-4285-9B47-6EE20148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2133081-61BB-41E2-822F-B1AE7CA4A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A77EE2D3-A9CB-4DD7-BF71-D3860AB01C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CD1F5602-3A98-4B7C-9776-B8242027CC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91D089F2-ABDE-4A16-8C79-559CE92C33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B499888C-AF93-45EB-9169-9EC68DFC8E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5B48CFB5-1D16-4539-BDB2-F35E8A9498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8AF0F22-5F88-48FF-B0DB-DC6769828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47B06D60-88FD-4E0A-A99D-8F4B69FCC1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6796A2E2-D4DE-41FF-93C7-D55958A497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69AD2B2E-DC10-4A9B-8A22-C2FFF54AAD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48C36E47-782A-4E02-8E5C-D0857D3E2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7059A0A3-364A-4550-9EC6-6EB4B72D56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0A308727-1250-4EB9-85A4-E0DE2E2F91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10AE4203-78C3-44A9-9B70-2C8A378389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2D9E2037-DC4E-4338-8F4F-47EB516EB5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93211CF4-2F19-4303-942E-068EC3D822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9769D68F-50F6-4F36-929B-9CF8B4D87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CB7C4D56-249C-4F2D-99C9-207D4CFAD0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1F43134E-7FB5-424A-9DF8-C89F3F8AB6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D470D847-AD1C-49BB-8449-4C1E2C979E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690EF22E-864C-4007-ACD7-23746BEB43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C1EF71AB-0534-42BF-AF73-5BF14EFCF2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E8876F28-7665-4925-A773-C187F40AA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E6E9AA56-F273-49CF-9618-6E75757B1B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92143E8-B44A-45C7-AC45-2BAAAA9F13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E65AAC03-459F-4E0D-9E02-973269F955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5C1CC652-6153-4DDD-9165-B92D29FAAB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FC8E0FE2-B8A7-4B53-8F07-D26B720B1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D753F6AE-AE07-4561-98F8-D6A6C6CB79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DEEEDA5E-6C54-4374-BC03-96959BE16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DB34F2E2-698C-41DE-8A9C-B779B68342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21212BFC-11C2-4C99-9A38-2D0B21C7AA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675B5CCC-88E8-485F-B327-38A157E8E2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5253575C-8E56-4F88-88B7-6DB13CCEE4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299A7A9B-8277-424B-9657-68881387B7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2133E7B6-86C2-4BBE-AE96-85CA74231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1D8B627C-F849-4FA0-9695-EA8BE6325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B4F4C302-B262-4CE8-9236-F83A635D62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B6A4A867-3274-4A47-9037-5EA2F6A671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F124818D-D508-4B27-9E2B-76F781D403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7844B2BD-F97B-4F01-AA71-0BE4E06F07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7B946A0-D0C0-4ADC-BF83-FDDF3786E93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1B5BA415-4079-4ED4-AB75-3E25F25725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86D8E06D-4691-4924-B3D9-A7CCD2C018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A954308E-D200-40BF-90A4-B465A8A9E3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CBE17532-CEAB-45FA-8E7B-2959D0FFD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3F500D8-3638-4645-8E91-B7910A7B66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631FCC1E-B1DE-41E2-A7CB-08656D351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595141E9-9248-40BC-9B4A-71C34645F3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AD5291AD-61FB-4711-BE1F-5D8C0FCED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2C08CE5E-78D1-4042-9A3F-B4B19F8C85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0A448317-CD27-4EAF-A7BE-710C0F9419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63D1F36F-7C96-4B40-9D23-675D1A380E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FB8D9BA1-4125-4760-A08E-DD627E5693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4C90F9A2-BD17-40A5-87DE-A4E9C42F3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1D0CA954-3CF3-4EDD-A938-68036372A5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49B0E760-CC9A-4327-93E3-A08F9C5475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7668E353-B159-4222-AA0C-2E9A7388BC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DFEBB146-F38E-4F88-BFC9-0F860E79CA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51DAC659-B49F-482C-9F6D-6B1599F4C0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DED697B7-B74A-4BF3-BD38-03203B6B03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C9211318-F137-4A06-BB7C-06F0C37CE4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146F571B-CBE0-4027-A763-22F45135EC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4EB4B056-6BAA-4B60-BC2F-5891E74F8A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2D197714-130E-4A5D-AD98-09745DC590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781DA8BE-839C-42B2-AF4D-F4604A5447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9A4D1186-75E5-48F1-BDA8-8E1DFAF235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1A826DBE-DA8C-4F98-B2C8-5130498DB8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2FC94C43-5A4B-423B-A312-39C3C92245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285750"/>
            <a:ext cx="7739120" cy="1450716"/>
          </a:xfrm>
          <a:prstGeom prst="rect">
            <a:avLst/>
          </a:prstGeom>
          <a:solidFill>
            <a:schemeClr val="tx2"/>
          </a:solidFill>
        </p:spPr>
        <p:txBody>
          <a:bodyPr wrap="non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</a:t>
            </a:r>
            <a:r>
              <a:rPr lang="nl-NL"/>
              <a:t>presentatie titel </a:t>
            </a:r>
            <a:br>
              <a:rPr lang="nl-NL"/>
            </a:br>
            <a:r>
              <a:rPr lang="nl-NL"/>
              <a:t>aan </a:t>
            </a:r>
            <a:r>
              <a:rPr lang="nl-NL" dirty="0"/>
              <a:t>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F93A9E52-8DAF-4927-81B4-000C66E86E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83534" y="2018847"/>
            <a:ext cx="2632610" cy="345013"/>
          </a:xfrm>
          <a:prstGeom prst="rect">
            <a:avLst/>
          </a:prstGeom>
          <a:solidFill>
            <a:schemeClr val="accent2"/>
          </a:solidFill>
        </p:spPr>
        <p:txBody>
          <a:bodyPr wrap="none" lIns="284400" tIns="72000" rIns="2844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Presentator informatie  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5832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ia 01">
    <p:bg bwMode="ltGray">
      <p:bgPr>
        <a:solidFill>
          <a:srgbClr val="0033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5611A4E-C33F-4BA7-8223-6028B57B910E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E614B9E-7EFA-43C7-84D2-53496331F855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0336D41F-6A73-469E-9F3A-196A81AA1F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BC38D79D-B1A7-4004-B9FD-E54CFC2322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856AD897-E1C5-46DB-BB45-D55D25C41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3E128C36-09A3-466F-B94F-680C82361E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30C43D2-FE37-4376-859F-8A9621EE1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F4319022-AD04-47B3-B269-D23CBA5B1B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3F588A13-104A-4DEC-AFB7-38D407020D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C994FACE-7818-4108-B75A-C60B4CCEB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1C421379-F086-4881-ACD3-2CD1B7D74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D1D8254B-E987-4042-9A91-3E8F5EB16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0A172581-491F-467A-BA92-CDAC73F886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12EDF8B1-2B91-4D58-8ABF-60DFBE3D9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58DE958B-FCFB-48DE-9BEC-A7280F8F6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D85C3CF6-6141-4CDF-91F1-8355C96DDD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36323773-A2E6-40E0-B824-7DD9F7A31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77F00F89-F5D2-4916-BB6E-CD63830033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02EB819C-0662-4C0B-B643-29140DF42E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B922892D-3A48-485C-A592-598192D520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88028F0A-D0E0-4F9D-BEA5-BE8785C5F6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E4187A63-7E69-4CD5-A576-B825CAC13C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659FE515-D593-4DA2-A200-30DF89F26F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EB891A88-0B92-49CA-9E11-320271CB82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D412D7A-401A-4302-A662-479A8B031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6C2542D0-264C-401E-BE42-1DA2394170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E080169B-4E6B-43C5-A077-7A90876C54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99C527-A1C7-4B75-AF50-9F554E096FCA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1DF44DC1-1C35-4EA6-A97C-F10D29125A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26195EF6-422F-4036-B343-2647793A25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28339977-5A9E-46E0-966B-FE7FCD5D0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64011324-F307-410E-8ED3-9B9FED8E46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54351987-888E-496B-8B5B-8D335B6FD7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8847D08B-E869-4644-9B7F-84E77069A3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39F12501-1D7B-4F88-AD3F-A514771A22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4F8D943D-2EF8-4360-B684-51B32FE3B0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26A604DD-7EE3-490A-A2D4-871D10DEA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36421FBF-FF1B-4B25-87DA-F44AB8E5D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2F3BEDB8-7D09-4509-AE93-07285C8B12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E3854520-BE93-47C0-8F13-8D1AEC8D07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41AE4CFB-248A-4D70-8983-5F859F343C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3B27AC73-1E31-43CF-8F39-6FD2EFD4EF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9ED36DAF-926F-4276-8DF6-ACC46CA4D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B94541E1-35B6-458E-886D-7326D99851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3F076E14-B6AB-4A0B-B07E-E6FA728C29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17CC6C76-4339-4F2D-A8EE-0F514AD78B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6660A315-DA49-457A-988B-3318EDF36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08492DCF-B213-4B26-A5B6-0C00B5F01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07EE00D-BA16-4680-9748-A2091B8876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48F61EFB-9FB6-4E14-88BE-55C3DEBE3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3D0E033B-F15B-4A06-AE7B-268436D28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68BF6BD9-4368-4145-A422-FBE8EE46E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4291B233-4EB5-4AD8-BBF4-7C3CE934E2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6D1C4B87-7D7F-4D6C-A8A3-B892ABA3A5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2218D927-FCD2-4A4A-978A-4478563CA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794989D4-4DCE-467C-995E-4077E9141C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E1843C1C-F13D-4A91-A1B3-A42E596FE9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E30EBB2-C59A-425B-B035-869F153895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E196C358-DAA9-4D53-ABBE-88BEBCF4BD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2E554D47-5A63-48C8-BA82-96AC045F5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3FD88537-1CB7-4D5A-BB81-B7B440CA61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3430CB36-DD20-487F-AADE-8B5338647B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43BDE1CD-FCF4-4298-95B6-6F475E420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B760AD48-BC42-4626-8B88-C641DE325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97B116AF-ECAC-41F8-BBBA-1F09792CC7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9B319E9C-08D3-44F3-9C75-13DF018D02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56805DF1-6CE2-4128-9EDB-C4D6C4755A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52D3BCFD-ABAE-4FA3-BF52-B8BC97AF5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8E869F57-5D47-41E2-876B-BC6B383EE1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D211B250-1E66-4BC6-AA7E-75B588446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ADC59C5E-433A-4092-A3C2-1C98A7E739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76E0D18C-D67C-4325-A081-58754141AE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0F3DB85-B38F-4E14-8678-A12B5B59939A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6B7AAE1-0C42-4053-A6EB-D066B72054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199DF070-A2F0-446D-8A70-B83FE67CC4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09A09BC4-9FC2-48C9-9B86-1E9F1B3E06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AA54AB5A-6525-403D-88C0-AB88140598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9F535D5A-FDA1-4C7A-AFC8-BB81916C95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0A500C4E-5D5B-44E2-B671-5F3BE756FA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8AEDEBBA-A114-439E-BF99-6DDCEC7ADE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E59125DE-DFF8-43F1-871B-00D53C561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EC71E1C8-F127-40F7-8507-7403292E03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8512085F-29E9-4640-BB8C-46365562D78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16AEC977-2FC1-4A31-8810-78B59EFE0E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578C5C29-7DF3-4E41-BA93-1AB3D16730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88886AAB-8AC7-437F-A4B4-272E79BB5D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D89A5C1A-629F-4703-A7CD-418646F8F6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FCE4D3D0-1A84-482B-9BFA-F87F5B3AA0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2DFB6F55-DE35-43AA-97AD-2BF92E4B44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56FC69C6-A15A-4ACD-A2E4-4F23C3FD47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166F7718-C015-46FA-89DB-BE7AF5511F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5AE4A7B4-FFCA-451E-8427-FEE58E2E74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53530B0A-D0E7-4B3C-8D43-7503581CA3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369D2FC5-B907-43C5-BF78-9FD5F9E57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7B80EBF7-719B-4227-8D99-4869089BCE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A2638CD3-237C-443B-B186-EEAF2A535F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1498D676-7763-4715-9643-E20FD3AB08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82874175-6B82-4D39-9AF1-8BA670CE9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15AA7E37-503F-4680-897D-E2718FED8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2BCA7CDE-39AA-4250-9E7D-B33A206A32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E051EE80-E767-4ED1-ADBF-3F88BD5A03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EDE86BC0-4A04-4E82-867E-8AE6129491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1B8F881E-CF43-4DE0-8083-836762CD70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9D25848A-9628-459A-B329-FECEEE8525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7BE8304-5FB4-4881-9042-E98F5112D4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4B622D8E-7C94-4D75-B282-98B32FAE10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E1B969EC-7152-4CBB-81FC-5C9AB73604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2024DC70-2F23-40A9-8302-E425F548BB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F0EDFE13-ED0E-4637-BE6B-81724527D4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782E4CBE-8F03-434E-AF17-AA34C570D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3E38E435-BF57-44DB-B04F-2A90FB3CAA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30ADE9FB-CBAF-47C0-B938-E3E994BFCEE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B98ECBC9-AA3A-46CE-BAFB-CEEF6EC861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9D9801BA-79AF-4A3A-A791-EA215220D0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A6E31887-B482-427B-B66D-5A9A7A5138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7F049F3D-CDDD-424C-8F1A-B1CD08AD22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51038B7D-C3E4-4B81-88D0-C80A1F1730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DF6A5F4-77EE-4651-8EB2-95CA239E498A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1A05490-C735-4276-B4D0-607C433DF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409780CC-C6EA-4AC9-9D69-392CD831D8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08044627-72FD-4FBE-BDB9-F960506DE3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DC2EEE1B-96FA-42B2-9AF5-8EFF0EB24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87C933F1-9A32-47CD-BD54-77460354CE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A9693FAC-3958-4AA1-AD63-B359FFAF0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D22DAFAF-9DA4-4548-9440-270AC7B324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635F430A-14FE-4F8E-AA19-AC00549FF8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36F968CE-1ED8-440E-9F99-F8F6E58B93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8060FEC4-175E-42B8-AE20-D06134175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666E6EE8-192D-4652-B02F-4BA06C55D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2A470B2-FFA5-40A5-A1C6-654922E499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8C690868-7AA4-425F-B9A3-B7BA6F5487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E26FABBE-6AB1-448A-98DF-C7FD4EE5C4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6C4F99EC-64CD-4C76-8C15-3B1785E07F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1C064284-3840-4E12-A063-59F6E407B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DB5203A4-EA1E-473E-80F6-51089409E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A6B3E33F-364C-41CD-8391-5993F86601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BE4D4BD7-4814-4901-96C8-F9C9BFC09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3560E258-F0E6-4A97-A088-6DB1D740BC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0C1FE2C4-210F-410B-956D-2634FFA6CB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E4EB76AB-1AAA-48C4-AAEE-56AF966BAD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E05DD6FE-E2BB-4BF2-9C65-228D9CD052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7BAE45AE-F105-4035-B390-BA17724905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744AE21A-E58B-4C43-8D71-13D377DECB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8000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sp>
        <p:nvSpPr>
          <p:cNvPr id="153" name="Footer Placeholder 152">
            <a:extLst>
              <a:ext uri="{FF2B5EF4-FFF2-40B4-BE49-F238E27FC236}">
                <a16:creationId xmlns:a16="http://schemas.microsoft.com/office/drawing/2014/main" id="{33E7FA54-C741-4041-BA21-D12D615F85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154" name="Slide Number Placeholder 153">
            <a:extLst>
              <a:ext uri="{FF2B5EF4-FFF2-40B4-BE49-F238E27FC236}">
                <a16:creationId xmlns:a16="http://schemas.microsoft.com/office/drawing/2014/main" id="{AA93773E-9A1C-4054-84D7-809EADD7E1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54CD4-FCCB-4E27-B842-1C25A4561D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3127697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ia 02">
    <p:bg bwMode="gray"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E167523-15D8-45DF-987B-5EAB7CD533E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F2AD05-35A7-4336-AEC1-CD85A27DAADF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23359A11-D99E-4186-88D0-5E242D030A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CEC8A57E-D167-4DA4-BF13-4DA79D5296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19201F1B-4CFD-4292-AA47-02DFA70A24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CA47D2B9-8299-43ED-BC12-67BAA28D4B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B44449B-0268-4D62-BD09-F7239FA02B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1D5A8F6D-E47E-499E-B0E6-F3DBE2C38B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043C99DB-D0F4-4846-92A1-E13A9201E9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EF1E2691-997D-4549-BA5C-1B3056D10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227CDAF2-5355-4991-B462-11626F23B9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72048E59-E8FC-4CCC-AC5D-367009C9B9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ABA113C2-AAA8-4F52-A808-635C4EF22D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3BCB82C4-E9B8-4539-8D77-3419B0D128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CA7D3FBA-55FE-4ED3-B4CC-A9A7EFB21B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1183BB63-6E47-49DE-ADF7-2765B7A4A1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43D3966A-4774-4E7F-B512-1600E69146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F40C2D75-9BD9-4F67-B35F-F514A7FECD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2AB8BBB5-0B46-4680-97D4-E36E9504C9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2EA25B26-822E-41AA-BB0C-285F684B67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913DA6D4-14E6-48DE-AAFF-14CD4DB509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2824BD00-E4F6-4FF7-8EBB-D321FCF60F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8C76C5B5-334E-4F8B-88BB-D282853CB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C4D12AB0-491D-4407-802D-597203A1B2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94B7634-E0BE-450E-B442-EAA80434EF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8F92D4AD-A56E-4286-A320-1DB070BAA6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0B64636F-A83C-481E-AE6F-1CBABCA5A0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D19570-D906-449F-9AD5-42F9BC0FADE6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A0651690-E6C1-4275-8332-0C6FB8BEFB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3C41A501-F9D2-4B1C-BC54-7A150C0D74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CA19E596-33B6-4A9B-A9E2-2EF4B1503D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14A8F140-C036-460B-8CAE-C07142B9DC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098123E1-9F93-4741-9EBD-B6AC7F0655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19C48198-2469-4190-9405-B12538396A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0D0DF9FB-C8A8-4B8A-9B63-558839EA14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9368F0E3-A6B8-4303-B29C-12251C078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12A79E62-A058-4277-ABE8-3390FAFB04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64F937F7-E3FB-4B68-9E07-4482DCAF38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EF0B533B-FB4C-42EE-95DE-1F063F45B3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07F7B2D5-4C70-447B-A07F-6BB0E8D9F3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ADE073C8-E03F-4980-AF60-3DC3A9F7CD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D1558FA7-AEDF-4C1A-8C97-495A62BBB8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079F3F16-0BED-4890-9E22-D154C430FA1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6B9ABAA0-1B4B-4870-BDC6-80B3663FA3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A459ED7F-9803-4818-923A-976D979C97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C75B7ED3-CA72-45E0-9433-A8B8EE994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C3EC11E2-FB86-45D4-8841-D09AF795AE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B55B1548-C441-4763-A63F-2B28D5D7B7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6C9561F-98F1-4251-97C3-F3013C4D2C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5C8CC2F1-D8DD-4937-9F02-3B183CB5FF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B3DC8681-B3CE-48F7-A2CC-1FBA5295F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0C98E150-AB1A-44EA-A00C-571E26FD88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858B03DA-5649-4A88-9525-611377F79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0A35C492-0275-4EBB-94AE-63566019B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BFC4A740-3847-447A-A211-91A7E86995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5C33B12F-BF5F-4BB7-9C85-422C371F4B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84A35D5E-0E26-40FD-BF96-ED0299F2C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7F045AC-F434-48BD-92EE-A83DE9ED08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3C931936-7FAA-4D7D-8067-663AFE215C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48D8F41B-A7AB-4B4C-9184-E522CDB0C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764CCF0D-AFBC-4B9A-A162-D93EA14390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61079BD5-B69C-4127-82C3-C173651C6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925DBBB3-E814-4981-8238-93F0BE732A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E08BDF0C-2C85-429D-A155-364B69D904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52811AD7-8B8D-4ADF-A1E6-74BBF857CC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A28ED4B1-93F5-481E-98F0-20DCE4B258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C181D72B-33AA-428C-AA2A-0952BE9FAA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7935DE74-D6AB-4D8A-B03E-35E3CE9863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6AB0E5B0-C978-4ABA-A21E-FDDBB34720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6795AF44-ABCC-44E1-B975-009157D4D9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7B398D7E-0349-410D-BA26-ADCBDD1918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05E27748-DFA1-43C6-BF34-8B25D3E5F5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32C3921-6DF0-4499-B509-B1CA4336739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051F23E-6AFF-4303-B42D-418EAAC964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DE926B51-F388-46F1-ABAA-EFAD8543D0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B8679416-3158-41FB-AE9A-2ED3D40B51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6D4809B7-24EF-4C92-AA39-9546E2808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71F11503-511D-49D7-B079-455D141082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55230904-84EC-4BE8-A843-4850C37BF0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D51A699A-4F6F-49F8-9B4D-03E90B5CA7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BED16DB2-5A00-4E75-9276-32843FD04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1771A086-EE43-439E-9418-9C35B8842E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E17CC11D-623E-448C-BE0C-1E2D64D4FC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54F3B892-17F1-40CC-8963-6E74D33F6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4021A450-FC7C-4702-9495-272EEF932B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EF720E9C-13E4-4141-A656-95D7EE48E4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60480E39-E07F-49F8-89C7-607E8DE7C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6F9FEF41-2045-488E-A308-C02788C96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5590EB51-ED00-4E47-869B-726BC926625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A0E49892-B680-4A94-B516-A455915001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402361D0-7EA8-4163-B462-CACE3A1198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230D9405-C539-40D4-AA83-D385D30A2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98C1F4FA-8990-4B72-9100-F28AB828AC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246A124A-21E4-44E2-9957-E1AAF18D58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A8CB19A5-CF55-4164-A0AE-E9A447363B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CE61766A-FA33-44DE-B9B5-507CD29AA2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70FDD65A-3EFB-410E-B7F4-A82A5957C9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C33F92E0-5BC3-4895-913C-67CE42F8A3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BF24C5C3-C488-49A8-B00A-40D0D064F5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D3AD992F-1BB3-43ED-B20F-771293D2CB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CE888F2D-0E29-4BDB-8B57-212611ED49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05F25D64-C3B4-41C5-BA72-3BE72056F9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68DFA407-7095-4EF7-8AA6-46958682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15281B6D-0F5C-468F-A67C-DB046F3835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0245633-EB1D-4CBB-9ED1-4B346F84FA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8FA675A0-0C08-4349-85C7-DC4D04E3C7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558DA6D5-DC0E-47CA-BFDE-56F38E5FDC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BE1BBDB6-E438-4DCE-9BD9-6433CF6FEC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59ACB492-8A5F-48E4-B226-2DAEE9B920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9708A34D-2C67-4196-93F6-BB9AF0EC24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BE2C44DC-A694-4CF8-A55E-1B61CCD85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2A2B77F9-F3C5-494D-AA7E-667BAE5DA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087E13D9-F871-4AC2-9AB1-8C6A34CC4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C63A1DE9-D7B4-4075-973F-3C7DBDAA56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054ED991-DD5E-4A5D-8497-895F4EA5A9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991FC6A0-A7D5-4709-832C-E524927EF9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C51B17CF-0281-4A43-9079-78304ED3E2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38BF484-F7DE-43E4-8D3C-EA7B5DE8F58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607298D-E175-48A5-A33A-EA3F3D18DA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0FAA0CC8-295F-4B9B-B166-E4B110C248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4493DE9E-1A3C-4216-A905-5CE9F01FBC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E100301F-2319-48F1-A1A3-E09EC4730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9F8D59B2-ACFC-405B-B947-0133413A5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30CEAC1C-E022-4CB8-9B0E-B5EE235D01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A7A0483A-9ABA-4F80-BBB6-8A08854B3E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9FA55C8A-1A8D-4E17-92C1-9D045E90F0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FD539FF3-BCFE-44CE-9E2D-E0E82F6CB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3C9C8295-A03F-455E-8D76-400FA48B51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486881BE-152B-4956-BDB8-07DC36BCFB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DE2C0B4-97C2-48DE-8865-FB25A6FD79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5FBF2699-33DD-4796-97AF-7152139ADB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1C6261CF-E54F-49B9-BC84-59EA48934B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5D15D2CC-50A7-42FC-8D7F-C804AFE189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4ED4E6BA-3735-46A7-867D-7F3F51CBC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3862A41B-C006-4B65-90D7-9C2F687CA1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6E11108E-EB91-485A-973E-FBAED050CE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8ECC69CC-2E5D-48A1-8169-E871F9E3F0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C1A90C61-B2C9-4F09-BB2E-93BF0BDDF9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BB68AAB4-8D4F-4757-8116-BFB22F2ACC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2D5511C0-9CEF-4F70-8054-797FBD483B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21987BD8-A143-4D72-81AD-7B81572CFA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E5156AC1-71A4-42A7-BABE-76D6F764C7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AD35C812-EC5C-402E-8D80-62A34413D4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3383"/>
                </a:solidFill>
              </a:defRPr>
            </a:lvl1pPr>
            <a:lvl2pPr marL="180000">
              <a:buClr>
                <a:schemeClr val="tx2"/>
              </a:buClr>
              <a:defRPr>
                <a:solidFill>
                  <a:srgbClr val="003383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B1BA5E-282E-469B-8A36-ED8EC1EA1E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>
            <a:lvl1pPr>
              <a:defRPr>
                <a:solidFill>
                  <a:srgbClr val="003383"/>
                </a:solidFill>
              </a:defRPr>
            </a:lvl1pPr>
          </a:lstStyle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36E3B2CA-6AA2-46CE-AF8E-D4A073598E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>
            <a:lvl1pPr>
              <a:defRPr>
                <a:solidFill>
                  <a:srgbClr val="003383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7D6050-2078-4E93-B4C4-47591C4F87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rgbClr val="003383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5702416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CB7E36A-F263-48E7-B563-32F7A4097B1E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8CDB07-905A-4320-8368-7370D36E5EA5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0" name="Content Placeholder 1">
              <a:extLst>
                <a:ext uri="{FF2B5EF4-FFF2-40B4-BE49-F238E27FC236}">
                  <a16:creationId xmlns:a16="http://schemas.microsoft.com/office/drawing/2014/main" id="{61A6D51A-0053-4920-ADF3-39E47E0B004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1" name="Afbeelding 25">
              <a:extLst>
                <a:ext uri="{FF2B5EF4-FFF2-40B4-BE49-F238E27FC236}">
                  <a16:creationId xmlns:a16="http://schemas.microsoft.com/office/drawing/2014/main" id="{7000544B-2D37-40CB-9C93-666954B169B0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EA9182-444B-47BE-8176-55B363FE15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110484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FA214-7D25-4F33-80AA-CD7E73BCBB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6A311-11CE-4481-9A89-10E6CFA78B7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25600-7D57-4AB4-A7AD-82F3A45B7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41669369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koloms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65E2339-D0FD-4D87-BA3B-516BDEC007D4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ADAC12-4BA5-4A7B-A0B0-FF59F87F2FC9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9" name="Content Placeholder 1">
              <a:extLst>
                <a:ext uri="{FF2B5EF4-FFF2-40B4-BE49-F238E27FC236}">
                  <a16:creationId xmlns:a16="http://schemas.microsoft.com/office/drawing/2014/main" id="{38044FF4-A3FF-43C4-9B3E-705316A33A2D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1" name="Afbeelding 25">
              <a:extLst>
                <a:ext uri="{FF2B5EF4-FFF2-40B4-BE49-F238E27FC236}">
                  <a16:creationId xmlns:a16="http://schemas.microsoft.com/office/drawing/2014/main" id="{0EA6BAA4-66E7-48D2-869F-38ECD50E974D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250301E-BA37-4003-8372-4648E0A0F63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238500" y="1531939"/>
            <a:ext cx="5382000" cy="4564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FEB26-60C1-458C-AEB2-4862977C019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17778-47BC-4BCE-8D2C-CF8E681EC6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6" name="Content Placeholder 8">
            <a:extLst>
              <a:ext uri="{FF2B5EF4-FFF2-40B4-BE49-F238E27FC236}">
                <a16:creationId xmlns:a16="http://schemas.microsoft.com/office/drawing/2014/main" id="{8C1E6B3E-1E73-45D6-8003-DABCF8722A4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499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0A3DA3-E97C-4380-A0E1-2C679E9D28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406400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ia 01">
    <p:bg bwMode="ltGray">
      <p:bgPr>
        <a:solidFill>
          <a:srgbClr val="0033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5A821C95-123E-43A9-AE48-CA9633122043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8000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A2864367-333A-4CE1-9544-A372F07C2FB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E35C50-49AB-454D-A971-55D8A3E2CF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12690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89AC4A4-E41F-4926-B662-F9F12BB0F72B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789F56-9BCF-4F5F-9072-C3A90A6109F0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0" name="Content Placeholder 1">
              <a:extLst>
                <a:ext uri="{FF2B5EF4-FFF2-40B4-BE49-F238E27FC236}">
                  <a16:creationId xmlns:a16="http://schemas.microsoft.com/office/drawing/2014/main" id="{629D37CC-47C5-46D4-9994-CDB51A14F175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1" name="Afbeelding 25">
              <a:extLst>
                <a:ext uri="{FF2B5EF4-FFF2-40B4-BE49-F238E27FC236}">
                  <a16:creationId xmlns:a16="http://schemas.microsoft.com/office/drawing/2014/main" id="{243E01D5-F676-4B40-B8AF-D3AD5E1EEC67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B07FD-2A47-44DC-941F-7D6E14B47B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>
          <a:xfrm>
            <a:off x="855030" y="6280563"/>
            <a:ext cx="5097600" cy="577438"/>
          </a:xfrm>
        </p:spPr>
        <p:txBody>
          <a:bodyPr/>
          <a:lstStyle/>
          <a:p>
            <a:r>
              <a:rPr lang="en-GB" dirty="0" err="1"/>
              <a:t>Titel</a:t>
            </a:r>
            <a:r>
              <a:rPr lang="en-GB" dirty="0"/>
              <a:t> van je </a:t>
            </a:r>
            <a:r>
              <a:rPr lang="en-GB" dirty="0" err="1"/>
              <a:t>presentatie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312C5-F3AA-4AF5-B3E4-A7A9125FC3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36F7D77-A527-4765-806C-7E9EA367F80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DB36431-83D4-48F2-97ED-9F7019816F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C8910369-F871-4084-B502-2BC5FBED786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89F8E-BD02-4250-A781-11CED51F4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861159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grafieken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001A125-B315-4F5D-8645-0FE5ABB158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24DDAEC-6BED-4D08-8CB9-CE7D70F30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FD0D768-D0D3-419F-A50A-348F13C0B0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 bwMode="gray">
          <a:xfrm>
            <a:off x="571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BCF25F6-53A3-44DB-9E7D-5B3F3AD763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71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07" name="Content Placeholder 8">
            <a:extLst>
              <a:ext uri="{FF2B5EF4-FFF2-40B4-BE49-F238E27FC236}">
                <a16:creationId xmlns:a16="http://schemas.microsoft.com/office/drawing/2014/main" id="{7F51DB44-8200-42CE-A1B8-585EFD8DA59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308" name="Text Placeholder 4">
            <a:extLst>
              <a:ext uri="{FF2B5EF4-FFF2-40B4-BE49-F238E27FC236}">
                <a16:creationId xmlns:a16="http://schemas.microsoft.com/office/drawing/2014/main" id="{34E3C1CD-7C2A-481A-A775-75D68AF05A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B83375-8CF2-448C-A278-157A78CC6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1101591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039D21-6BD7-4B18-8F51-A95A05F743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638C78-F9AE-4C9E-B297-E08CDF13983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02815B5-B9FC-4D7B-BDA5-ED87B5F909D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571500" y="2082801"/>
            <a:ext cx="110484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5B5C579-587C-424F-9243-9F0D38BD7F3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 bwMode="gray">
          <a:xfrm>
            <a:off x="571500" y="1524000"/>
            <a:ext cx="110484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CFA78-780E-4CF9-9467-DDA4FF5019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0819080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DF56B32-8829-4438-9A75-C14B584A0384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C59336-6CD6-4669-98ED-4024BC8531E0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" name="Content Placeholder 1">
              <a:extLst>
                <a:ext uri="{FF2B5EF4-FFF2-40B4-BE49-F238E27FC236}">
                  <a16:creationId xmlns:a16="http://schemas.microsoft.com/office/drawing/2014/main" id="{27656095-DD83-4DE7-B9DA-342D6E50714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2" name="Afbeelding 25">
              <a:extLst>
                <a:ext uri="{FF2B5EF4-FFF2-40B4-BE49-F238E27FC236}">
                  <a16:creationId xmlns:a16="http://schemas.microsoft.com/office/drawing/2014/main" id="{7703DCDF-12D7-4A83-8AFA-53E78BA73683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34000" y="3"/>
            <a:ext cx="5958000" cy="6857995"/>
          </a:xfrm>
          <a:custGeom>
            <a:avLst/>
            <a:gdLst>
              <a:gd name="connsiteX0" fmla="*/ 0 w 5958000"/>
              <a:gd name="connsiteY0" fmla="*/ 0 h 6857995"/>
              <a:gd name="connsiteX1" fmla="*/ 5958000 w 5958000"/>
              <a:gd name="connsiteY1" fmla="*/ 0 h 6857995"/>
              <a:gd name="connsiteX2" fmla="*/ 5958000 w 5958000"/>
              <a:gd name="connsiteY2" fmla="*/ 6857995 h 6857995"/>
              <a:gd name="connsiteX3" fmla="*/ 5386068 w 5958000"/>
              <a:gd name="connsiteY3" fmla="*/ 6857995 h 6857995"/>
              <a:gd name="connsiteX4" fmla="*/ 5386068 w 5958000"/>
              <a:gd name="connsiteY4" fmla="*/ 6285596 h 6857995"/>
              <a:gd name="connsiteX5" fmla="*/ 4813668 w 5958000"/>
              <a:gd name="connsiteY5" fmla="*/ 6285596 h 6857995"/>
              <a:gd name="connsiteX6" fmla="*/ 4813668 w 5958000"/>
              <a:gd name="connsiteY6" fmla="*/ 6857995 h 6857995"/>
              <a:gd name="connsiteX7" fmla="*/ 0 w 59580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8000" h="6857995">
                <a:moveTo>
                  <a:pt x="0" y="0"/>
                </a:moveTo>
                <a:lnTo>
                  <a:pt x="5958000" y="0"/>
                </a:lnTo>
                <a:lnTo>
                  <a:pt x="5958000" y="6857995"/>
                </a:lnTo>
                <a:lnTo>
                  <a:pt x="5386068" y="6857995"/>
                </a:lnTo>
                <a:lnTo>
                  <a:pt x="5386068" y="6285596"/>
                </a:lnTo>
                <a:lnTo>
                  <a:pt x="4813668" y="6285596"/>
                </a:lnTo>
                <a:lnTo>
                  <a:pt x="4813668" y="6857995"/>
                </a:lnTo>
                <a:lnTo>
                  <a:pt x="0" y="6857995"/>
                </a:lnTo>
                <a:close/>
              </a:path>
            </a:pathLst>
          </a:custGeom>
          <a:noFill/>
        </p:spPr>
        <p:txBody>
          <a:bodyPr wrap="square" lIns="0" tIns="0" rIns="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962ED52-3B89-4B31-B08C-CFF4417F8A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D07D11-4859-4E21-964B-B61752A83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5382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21273-48D4-4CD3-97E4-B10DD76EAD5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5B20D-6C7E-4B4E-8533-6FE40B3DDF2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65" name="Content Placeholder 1">
            <a:extLst>
              <a:ext uri="{FF2B5EF4-FFF2-40B4-BE49-F238E27FC236}">
                <a16:creationId xmlns:a16="http://schemas.microsoft.com/office/drawing/2014/main" id="{3038F346-C3C7-4653-9D64-E62A8B0F32B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65126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8018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DF56B32-8829-4438-9A75-C14B584A0384}"/>
              </a:ext>
            </a:extLst>
          </p:cNvPr>
          <p:cNvGrpSpPr/>
          <p:nvPr userDrawn="1"/>
        </p:nvGrpSpPr>
        <p:grpSpPr>
          <a:xfrm>
            <a:off x="-3725885" y="-933450"/>
            <a:ext cx="19643770" cy="8724900"/>
            <a:chOff x="-3714750" y="-933450"/>
            <a:chExt cx="19643770" cy="87249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C59336-6CD6-4669-98ED-4024BC8531E0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" name="Content Placeholder 1">
              <a:extLst>
                <a:ext uri="{FF2B5EF4-FFF2-40B4-BE49-F238E27FC236}">
                  <a16:creationId xmlns:a16="http://schemas.microsoft.com/office/drawing/2014/main" id="{27656095-DD83-4DE7-B9DA-342D6E50714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12765565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2" name="Afbeelding 25">
              <a:extLst>
                <a:ext uri="{FF2B5EF4-FFF2-40B4-BE49-F238E27FC236}">
                  <a16:creationId xmlns:a16="http://schemas.microsoft.com/office/drawing/2014/main" id="{7703DCDF-12D7-4A83-8AFA-53E78BA73683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12765566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0" y="3"/>
            <a:ext cx="5958000" cy="6857995"/>
          </a:xfrm>
          <a:prstGeom prst="rect">
            <a:avLst/>
          </a:prstGeom>
          <a:noFill/>
        </p:spPr>
        <p:txBody>
          <a:bodyPr wrap="square" lIns="180000" tIns="0" rIns="18000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962ED52-3B89-4B31-B08C-CFF4417F8A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62340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D07D11-4859-4E21-964B-B61752A83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234000" y="285752"/>
            <a:ext cx="5382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21273-48D4-4CD3-97E4-B10DD76EAD5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>
          <a:xfrm>
            <a:off x="6234000" y="6285600"/>
            <a:ext cx="4796857" cy="577438"/>
          </a:xfrm>
        </p:spPr>
        <p:txBody>
          <a:bodyPr/>
          <a:lstStyle/>
          <a:p>
            <a:r>
              <a:rPr lang="en-GB" dirty="0" err="1"/>
              <a:t>Titel</a:t>
            </a:r>
            <a:r>
              <a:rPr lang="en-GB" dirty="0"/>
              <a:t> van je </a:t>
            </a:r>
            <a:r>
              <a:rPr lang="en-GB" dirty="0" err="1"/>
              <a:t>presentatie</a:t>
            </a:r>
            <a:endParaRPr lang="en-GB" dirty="0"/>
          </a:p>
        </p:txBody>
      </p:sp>
      <p:sp>
        <p:nvSpPr>
          <p:cNvPr id="165" name="Content Placeholder 1">
            <a:extLst>
              <a:ext uri="{FF2B5EF4-FFF2-40B4-BE49-F238E27FC236}">
                <a16:creationId xmlns:a16="http://schemas.microsoft.com/office/drawing/2014/main" id="{3038F346-C3C7-4653-9D64-E62A8B0F32B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19C8C3-F18D-46B4-80E2-1868898E52E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908471" y="6280563"/>
            <a:ext cx="283529" cy="577438"/>
          </a:xfrm>
        </p:spPr>
        <p:txBody>
          <a:bodyPr/>
          <a:lstStyle>
            <a:lvl1pPr>
              <a:defRPr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2269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3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49B59F-0691-465F-9025-EFFBB896D5DB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145688-466D-4FEA-BD5B-9D9E0E3D5718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0" name="Content Placeholder 1">
              <a:extLst>
                <a:ext uri="{FF2B5EF4-FFF2-40B4-BE49-F238E27FC236}">
                  <a16:creationId xmlns:a16="http://schemas.microsoft.com/office/drawing/2014/main" id="{EBC9CF02-1E73-4D30-BB1C-CF039F634FF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4" name="Afbeelding 25">
              <a:extLst>
                <a:ext uri="{FF2B5EF4-FFF2-40B4-BE49-F238E27FC236}">
                  <a16:creationId xmlns:a16="http://schemas.microsoft.com/office/drawing/2014/main" id="{24536C34-E56F-4BFB-B2C7-31EC81E627D0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0F037C-FB3A-49FF-B791-DA9FAF62D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17EF8-D8E4-4EE6-8767-352D231CE6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9CB52-F951-4621-A4BC-57AA8F0B81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2D3A8AFC-53EF-4436-8532-58529779DBA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34848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CA9F62FD-0188-4ABC-AF6D-456149C6264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8135700" y="1531939"/>
            <a:ext cx="34848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89532322-04DB-4AE9-89BC-CDCAD1F8541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4353600" y="1531939"/>
            <a:ext cx="34848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0861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4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614AFA9-B8D5-4C7F-BA14-7E78DBB3C0F8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863B10C-49A5-4A5C-A475-62BC8B9E6C0F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" name="Content Placeholder 1">
              <a:extLst>
                <a:ext uri="{FF2B5EF4-FFF2-40B4-BE49-F238E27FC236}">
                  <a16:creationId xmlns:a16="http://schemas.microsoft.com/office/drawing/2014/main" id="{4E6B51BE-0338-45A3-AFBA-B2EAA917759A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2" name="Afbeelding 25">
              <a:extLst>
                <a:ext uri="{FF2B5EF4-FFF2-40B4-BE49-F238E27FC236}">
                  <a16:creationId xmlns:a16="http://schemas.microsoft.com/office/drawing/2014/main" id="{8A0BFAA3-8392-4AF8-9483-D01403E9F5C3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CE8505-A48C-4DE3-8446-E4DC788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8D98-BB81-4A10-86F7-25B5DA313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1DEF-BB04-41F0-815C-47B58BBED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05A166E7-DCB9-45BF-81D3-EA8E029A562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2556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31C91A1-1035-4565-87E4-1CD372D3A7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9064500" y="1531939"/>
            <a:ext cx="2556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E24D11F3-6B49-4FC5-A2FA-2DA35F4DE02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233500" y="1531939"/>
            <a:ext cx="2556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143E9FD1-97BD-4A61-9A51-D72EC56413C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3402500" y="1531939"/>
            <a:ext cx="2556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6404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en Pictogrammen/Illustraties 3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2856C11-EE30-45EA-9432-70B7F56AACD5}"/>
              </a:ext>
            </a:extLst>
          </p:cNvPr>
          <p:cNvGrpSpPr/>
          <p:nvPr userDrawn="1"/>
        </p:nvGrpSpPr>
        <p:grpSpPr>
          <a:xfrm>
            <a:off x="-3725885" y="-933450"/>
            <a:ext cx="19643770" cy="8724900"/>
            <a:chOff x="-3714750" y="-933450"/>
            <a:chExt cx="19643770" cy="87249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2CD10A-74D8-462A-B539-797321908C45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6" name="Content Placeholder 1">
              <a:extLst>
                <a:ext uri="{FF2B5EF4-FFF2-40B4-BE49-F238E27FC236}">
                  <a16:creationId xmlns:a16="http://schemas.microsoft.com/office/drawing/2014/main" id="{1BE17B23-F3E3-41F6-B9C4-C72ADA73993C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12765565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7" name="Afbeelding 25">
              <a:extLst>
                <a:ext uri="{FF2B5EF4-FFF2-40B4-BE49-F238E27FC236}">
                  <a16:creationId xmlns:a16="http://schemas.microsoft.com/office/drawing/2014/main" id="{4B8462D8-80EB-4EE0-A3A4-3CC10EB61282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12765566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0F037C-FB3A-49FF-B791-DA9FAF62D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17EF8-D8E4-4EE6-8767-352D231CE6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9CB52-F951-4621-A4BC-57AA8F0B81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2D3A8AFC-53EF-4436-8532-58529779DBA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3142725"/>
            <a:ext cx="3484800" cy="2962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CA9F62FD-0188-4ABC-AF6D-456149C6264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8135700" y="3142725"/>
            <a:ext cx="3484800" cy="2962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89532322-04DB-4AE9-89BC-CDCAD1F8541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4353600" y="3142725"/>
            <a:ext cx="3484800" cy="2962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1F3AA6B6-F4A8-474B-9393-04B0C21AEB0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6464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77A7087B-AA34-4672-ABB6-99A9A37BF7F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5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26CA425-9D3F-41FD-ADD6-75C5A6BA2F3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106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61DD897-CF20-4B3B-A4C2-C8BF8C36107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8087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dia en Pictogrammen/Illustraties 4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ABCC43E-39FF-46F1-8FBB-7B0685CAF869}"/>
              </a:ext>
            </a:extLst>
          </p:cNvPr>
          <p:cNvGrpSpPr/>
          <p:nvPr userDrawn="1"/>
        </p:nvGrpSpPr>
        <p:grpSpPr>
          <a:xfrm>
            <a:off x="-3725885" y="-933450"/>
            <a:ext cx="19643770" cy="8724900"/>
            <a:chOff x="-3714750" y="-933450"/>
            <a:chExt cx="19643770" cy="87249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41C6F1-3D70-47E0-8DF1-69913DB4C517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7" name="Content Placeholder 1">
              <a:extLst>
                <a:ext uri="{FF2B5EF4-FFF2-40B4-BE49-F238E27FC236}">
                  <a16:creationId xmlns:a16="http://schemas.microsoft.com/office/drawing/2014/main" id="{338A2383-0C7B-4750-AE89-A576DA87DC2F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12765565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8" name="Afbeelding 25">
              <a:extLst>
                <a:ext uri="{FF2B5EF4-FFF2-40B4-BE49-F238E27FC236}">
                  <a16:creationId xmlns:a16="http://schemas.microsoft.com/office/drawing/2014/main" id="{5433B826-1181-40DF-B049-BA5057DFCEDE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12765566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CE8505-A48C-4DE3-8446-E4DC788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8D98-BB81-4A10-86F7-25B5DA313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1DEF-BB04-41F0-815C-47B58BBED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05A166E7-DCB9-45BF-81D3-EA8E029A562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3143251"/>
            <a:ext cx="2556000" cy="296227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31C91A1-1035-4565-87E4-1CD372D3A7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9064500" y="3143250"/>
            <a:ext cx="2556000" cy="29622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E24D11F3-6B49-4FC5-A2FA-2DA35F4DE02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233500" y="3143250"/>
            <a:ext cx="2556000" cy="29622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143E9FD1-97BD-4A61-9A51-D72EC56413C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3402500" y="3143250"/>
            <a:ext cx="2556000" cy="29622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A55B09-5D4C-4D85-9FAB-2B10578FB9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1820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7CA9A3D-9105-4668-96C0-CC5BB359639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130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39A3AC4-665E-4AD1-BDFE-EC20340B800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8440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FB8A50BA-66AB-4586-B04E-192ED10D5DA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6750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F38ABB3D-E21C-4F8E-BC4E-5F3F6630A80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4481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dia en Pictogrammen/Illustraties 4 rij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8505-A48C-4DE3-8446-E4DC788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8D98-BB81-4A10-86F7-25B5DA313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1DEF-BB04-41F0-815C-47B58BBED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A55B09-5D4C-4D85-9FAB-2B10578FB9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52400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7CA9A3D-9105-4668-96C0-CC5BB359639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71500" y="271657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39A3AC4-665E-4AD1-BDFE-EC20340B800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1500" y="390915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FB8A50BA-66AB-4586-B04E-192ED10D5DA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1500" y="510172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F38ABB3D-E21C-4F8E-BC4E-5F3F6630A80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BAF38802-2818-45F3-91CF-C00AC9EB57C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59281" y="1515021"/>
            <a:ext cx="7020000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F686FF2E-6A5C-4CD7-9415-5AE0427F3D3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59281" y="2710589"/>
            <a:ext cx="7020000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3D6963FD-4433-47E3-AE52-7DD7E1F01F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859281" y="3906157"/>
            <a:ext cx="7020000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DD5F007C-BC1C-4EAF-A072-1D11035C24E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859281" y="5101725"/>
            <a:ext cx="7020000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2611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ia 02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>
            <a:extLst>
              <a:ext uri="{FF2B5EF4-FFF2-40B4-BE49-F238E27FC236}">
                <a16:creationId xmlns:a16="http://schemas.microsoft.com/office/drawing/2014/main" id="{73D3E045-F948-481C-9B2D-C1AD6A87C512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80000"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DF6AD37D-E8BC-4CDD-BFA9-469E11D4CA2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6626E-F4B0-4CE3-87A0-8104086FA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50611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dia en Pictogrammen/Illustraties 4 rijen 2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8505-A48C-4DE3-8446-E4DC788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8D98-BB81-4A10-86F7-25B5DA313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1DEF-BB04-41F0-815C-47B58BBED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A55B09-5D4C-4D85-9FAB-2B10578FB9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52400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7CA9A3D-9105-4668-96C0-CC5BB359639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71500" y="271657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39A3AC4-665E-4AD1-BDFE-EC20340B800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1500" y="390915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FB8A50BA-66AB-4586-B04E-192ED10D5DA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1500" y="510172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F38ABB3D-E21C-4F8E-BC4E-5F3F6630A80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BAF38802-2818-45F3-91CF-C00AC9EB57C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59281" y="1515021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F686FF2E-6A5C-4CD7-9415-5AE0427F3D3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59281" y="2710589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3D6963FD-4433-47E3-AE52-7DD7E1F01F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859281" y="3906157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DD5F007C-BC1C-4EAF-A072-1D11035C24E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859281" y="5101725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56CADE67-3AB2-4433-8029-C3236FFD4825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238497" y="152400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B4218AB1-7C2E-409A-96B9-55A4F7579DF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38497" y="271657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0D7F03CF-C94E-48C5-863B-4AFB8A48C571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238497" y="390915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D9F29A13-0FC2-4FDD-A4EC-B5CC1E61CE91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238497" y="510172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25" name="Text Placeholder 30">
            <a:extLst>
              <a:ext uri="{FF2B5EF4-FFF2-40B4-BE49-F238E27FC236}">
                <a16:creationId xmlns:a16="http://schemas.microsoft.com/office/drawing/2014/main" id="{0F1B9063-6C08-48B0-B1F9-06C5CA456E2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526278" y="1515021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26" name="Text Placeholder 30">
            <a:extLst>
              <a:ext uri="{FF2B5EF4-FFF2-40B4-BE49-F238E27FC236}">
                <a16:creationId xmlns:a16="http://schemas.microsoft.com/office/drawing/2014/main" id="{A675ECE7-1D0B-4D36-B9DB-CC05C5909D6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526278" y="2710589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27" name="Text Placeholder 30">
            <a:extLst>
              <a:ext uri="{FF2B5EF4-FFF2-40B4-BE49-F238E27FC236}">
                <a16:creationId xmlns:a16="http://schemas.microsoft.com/office/drawing/2014/main" id="{972395A2-33F3-4EA9-84A7-3147A3F0161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526278" y="3906157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28" name="Text Placeholder 30">
            <a:extLst>
              <a:ext uri="{FF2B5EF4-FFF2-40B4-BE49-F238E27FC236}">
                <a16:creationId xmlns:a16="http://schemas.microsoft.com/office/drawing/2014/main" id="{D9755427-4D1A-476B-9536-E82ED30721D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526278" y="5101725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11733421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vullend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icture Placeholder 155">
            <a:extLst>
              <a:ext uri="{FF2B5EF4-FFF2-40B4-BE49-F238E27FC236}">
                <a16:creationId xmlns:a16="http://schemas.microsoft.com/office/drawing/2014/main" id="{A5F10479-2DE2-4C14-9EA3-A4207617EE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620668 w 12193200"/>
              <a:gd name="connsiteY3" fmla="*/ 6857995 h 6857995"/>
              <a:gd name="connsiteX4" fmla="*/ 11620668 w 12193200"/>
              <a:gd name="connsiteY4" fmla="*/ 6285596 h 6857995"/>
              <a:gd name="connsiteX5" fmla="*/ 11048268 w 12193200"/>
              <a:gd name="connsiteY5" fmla="*/ 6285596 h 6857995"/>
              <a:gd name="connsiteX6" fmla="*/ 11048268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620668" y="6857995"/>
                </a:lnTo>
                <a:lnTo>
                  <a:pt x="11620668" y="6285596"/>
                </a:lnTo>
                <a:lnTo>
                  <a:pt x="11048268" y="6285596"/>
                </a:lnTo>
                <a:lnTo>
                  <a:pt x="11048268" y="6857995"/>
                </a:lnTo>
                <a:lnTo>
                  <a:pt x="0" y="6857995"/>
                </a:lnTo>
                <a:close/>
              </a:path>
            </a:pathLst>
          </a:custGeom>
          <a:noFill/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A67C7230-BDB4-47B2-A8BE-6F4C4A5C5FB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51148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D8D44-B1C0-46F3-B7C9-F0760561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46C33-11B5-4854-A73C-662F3EA7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48612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2D2A29F-49A8-4BD1-9236-0BD7B933FC9D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DC553E04-7609-45F2-9F24-E605BC02FEBA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272" name="Line 230">
                <a:extLst>
                  <a:ext uri="{FF2B5EF4-FFF2-40B4-BE49-F238E27FC236}">
                    <a16:creationId xmlns:a16="http://schemas.microsoft.com/office/drawing/2014/main" id="{76F33B9B-626E-4987-BFD4-DAA299DD9D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2">
                <a:extLst>
                  <a:ext uri="{FF2B5EF4-FFF2-40B4-BE49-F238E27FC236}">
                    <a16:creationId xmlns:a16="http://schemas.microsoft.com/office/drawing/2014/main" id="{501EC2E0-59CE-4E32-B929-A733386ADF0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4" name="Line 234">
                <a:extLst>
                  <a:ext uri="{FF2B5EF4-FFF2-40B4-BE49-F238E27FC236}">
                    <a16:creationId xmlns:a16="http://schemas.microsoft.com/office/drawing/2014/main" id="{7DC73A29-E969-45D7-9CA6-581FC4F243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275" name="Line 236">
                <a:extLst>
                  <a:ext uri="{FF2B5EF4-FFF2-40B4-BE49-F238E27FC236}">
                    <a16:creationId xmlns:a16="http://schemas.microsoft.com/office/drawing/2014/main" id="{52E5AA95-BA52-4884-8410-A464B2C656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6" name="Line 238">
                <a:extLst>
                  <a:ext uri="{FF2B5EF4-FFF2-40B4-BE49-F238E27FC236}">
                    <a16:creationId xmlns:a16="http://schemas.microsoft.com/office/drawing/2014/main" id="{C7AD3791-48E5-48DC-AC5E-BFFB21F917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7" name="Line 240">
                <a:extLst>
                  <a:ext uri="{FF2B5EF4-FFF2-40B4-BE49-F238E27FC236}">
                    <a16:creationId xmlns:a16="http://schemas.microsoft.com/office/drawing/2014/main" id="{01966582-81F8-4737-94A4-401385259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8" name="Line 244">
                <a:extLst>
                  <a:ext uri="{FF2B5EF4-FFF2-40B4-BE49-F238E27FC236}">
                    <a16:creationId xmlns:a16="http://schemas.microsoft.com/office/drawing/2014/main" id="{781FFAC5-733F-432C-8F77-B7ABE7D771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9" name="Line 246">
                <a:extLst>
                  <a:ext uri="{FF2B5EF4-FFF2-40B4-BE49-F238E27FC236}">
                    <a16:creationId xmlns:a16="http://schemas.microsoft.com/office/drawing/2014/main" id="{EFDEE58B-193A-40A3-8A64-BE1DB05910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0" name="Line 250">
                <a:extLst>
                  <a:ext uri="{FF2B5EF4-FFF2-40B4-BE49-F238E27FC236}">
                    <a16:creationId xmlns:a16="http://schemas.microsoft.com/office/drawing/2014/main" id="{E74EF81A-A1C0-4426-8C35-DBCBFCB3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1" name="Line 252">
                <a:extLst>
                  <a:ext uri="{FF2B5EF4-FFF2-40B4-BE49-F238E27FC236}">
                    <a16:creationId xmlns:a16="http://schemas.microsoft.com/office/drawing/2014/main" id="{0570C5A7-3269-47FF-B4F3-21A9A42A08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2" name="Line 254">
                <a:extLst>
                  <a:ext uri="{FF2B5EF4-FFF2-40B4-BE49-F238E27FC236}">
                    <a16:creationId xmlns:a16="http://schemas.microsoft.com/office/drawing/2014/main" id="{A97B557B-65A2-43F0-8DEA-227B08975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3" name="Line 256">
                <a:extLst>
                  <a:ext uri="{FF2B5EF4-FFF2-40B4-BE49-F238E27FC236}">
                    <a16:creationId xmlns:a16="http://schemas.microsoft.com/office/drawing/2014/main" id="{DA7F0647-7BAF-4A81-B891-A74A230DA9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4" name="Line 258">
                <a:extLst>
                  <a:ext uri="{FF2B5EF4-FFF2-40B4-BE49-F238E27FC236}">
                    <a16:creationId xmlns:a16="http://schemas.microsoft.com/office/drawing/2014/main" id="{86C48C3F-BF82-452E-8D2D-49FFDBB936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5" name="Line 260">
                <a:extLst>
                  <a:ext uri="{FF2B5EF4-FFF2-40B4-BE49-F238E27FC236}">
                    <a16:creationId xmlns:a16="http://schemas.microsoft.com/office/drawing/2014/main" id="{C56B251E-559C-4956-9AE7-BBD28D1A3A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6" name="Line 262">
                <a:extLst>
                  <a:ext uri="{FF2B5EF4-FFF2-40B4-BE49-F238E27FC236}">
                    <a16:creationId xmlns:a16="http://schemas.microsoft.com/office/drawing/2014/main" id="{F9EC281A-6AE9-4D7A-AA75-BDF86328FF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7" name="Line 264">
                <a:extLst>
                  <a:ext uri="{FF2B5EF4-FFF2-40B4-BE49-F238E27FC236}">
                    <a16:creationId xmlns:a16="http://schemas.microsoft.com/office/drawing/2014/main" id="{A45DFCA2-3D84-4DC0-862E-FF78BE5BAE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8" name="Line 266">
                <a:extLst>
                  <a:ext uri="{FF2B5EF4-FFF2-40B4-BE49-F238E27FC236}">
                    <a16:creationId xmlns:a16="http://schemas.microsoft.com/office/drawing/2014/main" id="{63648940-F1BA-4CDB-8E34-3016056BEF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9" name="Line 268">
                <a:extLst>
                  <a:ext uri="{FF2B5EF4-FFF2-40B4-BE49-F238E27FC236}">
                    <a16:creationId xmlns:a16="http://schemas.microsoft.com/office/drawing/2014/main" id="{F9D4DB0E-F96D-449C-B033-9AF00582ED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0" name="Line 270">
                <a:extLst>
                  <a:ext uri="{FF2B5EF4-FFF2-40B4-BE49-F238E27FC236}">
                    <a16:creationId xmlns:a16="http://schemas.microsoft.com/office/drawing/2014/main" id="{E4ED1B3D-195B-4C7F-9BEF-9A738125F8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1" name="Line 272">
                <a:extLst>
                  <a:ext uri="{FF2B5EF4-FFF2-40B4-BE49-F238E27FC236}">
                    <a16:creationId xmlns:a16="http://schemas.microsoft.com/office/drawing/2014/main" id="{EBADD4B6-A166-4235-8E6C-2F28214E38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2" name="Line 274">
                <a:extLst>
                  <a:ext uri="{FF2B5EF4-FFF2-40B4-BE49-F238E27FC236}">
                    <a16:creationId xmlns:a16="http://schemas.microsoft.com/office/drawing/2014/main" id="{49F1DDF9-89D8-4FAB-99EE-8C9E72D0C7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3" name="Line 276">
                <a:extLst>
                  <a:ext uri="{FF2B5EF4-FFF2-40B4-BE49-F238E27FC236}">
                    <a16:creationId xmlns:a16="http://schemas.microsoft.com/office/drawing/2014/main" id="{BAB83854-8D60-44FB-8146-35D9E98D97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4" name="Line 278">
                <a:extLst>
                  <a:ext uri="{FF2B5EF4-FFF2-40B4-BE49-F238E27FC236}">
                    <a16:creationId xmlns:a16="http://schemas.microsoft.com/office/drawing/2014/main" id="{888824B5-92A9-4406-9E41-994B5A2C74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5" name="Line 256">
                <a:extLst>
                  <a:ext uri="{FF2B5EF4-FFF2-40B4-BE49-F238E27FC236}">
                    <a16:creationId xmlns:a16="http://schemas.microsoft.com/office/drawing/2014/main" id="{98427381-8957-4C6C-A1C9-3DA6CD56A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6" name="Line 234">
                <a:extLst>
                  <a:ext uri="{FF2B5EF4-FFF2-40B4-BE49-F238E27FC236}">
                    <a16:creationId xmlns:a16="http://schemas.microsoft.com/office/drawing/2014/main" id="{D16F6223-1B2F-4A16-A242-D3359BFB4A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3B08EB7-CDA8-4B8B-A8C9-AB24C7AA0CB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228" name="Line 146">
                <a:extLst>
                  <a:ext uri="{FF2B5EF4-FFF2-40B4-BE49-F238E27FC236}">
                    <a16:creationId xmlns:a16="http://schemas.microsoft.com/office/drawing/2014/main" id="{C6C544B6-6722-4A8E-820C-DBD7250F51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48">
                <a:extLst>
                  <a:ext uri="{FF2B5EF4-FFF2-40B4-BE49-F238E27FC236}">
                    <a16:creationId xmlns:a16="http://schemas.microsoft.com/office/drawing/2014/main" id="{4C5E3ABA-2B3D-44D7-8D4B-AD36901804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50">
                <a:extLst>
                  <a:ext uri="{FF2B5EF4-FFF2-40B4-BE49-F238E27FC236}">
                    <a16:creationId xmlns:a16="http://schemas.microsoft.com/office/drawing/2014/main" id="{D0E8478E-036D-46F6-BB90-7CC3F6B73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152">
                <a:extLst>
                  <a:ext uri="{FF2B5EF4-FFF2-40B4-BE49-F238E27FC236}">
                    <a16:creationId xmlns:a16="http://schemas.microsoft.com/office/drawing/2014/main" id="{1B9D419D-AC4A-4048-853C-4764EDB15A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154">
                <a:extLst>
                  <a:ext uri="{FF2B5EF4-FFF2-40B4-BE49-F238E27FC236}">
                    <a16:creationId xmlns:a16="http://schemas.microsoft.com/office/drawing/2014/main" id="{6AFAC7F8-FFE5-40CD-AD62-CB5373A01A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156">
                <a:extLst>
                  <a:ext uri="{FF2B5EF4-FFF2-40B4-BE49-F238E27FC236}">
                    <a16:creationId xmlns:a16="http://schemas.microsoft.com/office/drawing/2014/main" id="{6F4C541B-9B6D-41E9-925E-D827BB906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158">
                <a:extLst>
                  <a:ext uri="{FF2B5EF4-FFF2-40B4-BE49-F238E27FC236}">
                    <a16:creationId xmlns:a16="http://schemas.microsoft.com/office/drawing/2014/main" id="{996C67BE-C0CB-4461-8175-C275ED762C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160">
                <a:extLst>
                  <a:ext uri="{FF2B5EF4-FFF2-40B4-BE49-F238E27FC236}">
                    <a16:creationId xmlns:a16="http://schemas.microsoft.com/office/drawing/2014/main" id="{DAB1B0DD-128B-4C47-B954-41583D9D8E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162">
                <a:extLst>
                  <a:ext uri="{FF2B5EF4-FFF2-40B4-BE49-F238E27FC236}">
                    <a16:creationId xmlns:a16="http://schemas.microsoft.com/office/drawing/2014/main" id="{0ECA7F80-BD69-48C1-AE42-AA5978E641D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164">
                <a:extLst>
                  <a:ext uri="{FF2B5EF4-FFF2-40B4-BE49-F238E27FC236}">
                    <a16:creationId xmlns:a16="http://schemas.microsoft.com/office/drawing/2014/main" id="{FE08E5FD-547C-46FC-80CD-B71ACFB05D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166">
                <a:extLst>
                  <a:ext uri="{FF2B5EF4-FFF2-40B4-BE49-F238E27FC236}">
                    <a16:creationId xmlns:a16="http://schemas.microsoft.com/office/drawing/2014/main" id="{A6177A19-0AB1-4925-9043-96D8571CD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168">
                <a:extLst>
                  <a:ext uri="{FF2B5EF4-FFF2-40B4-BE49-F238E27FC236}">
                    <a16:creationId xmlns:a16="http://schemas.microsoft.com/office/drawing/2014/main" id="{8E288D61-8AF6-4356-82EB-08CA511F1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170">
                <a:extLst>
                  <a:ext uri="{FF2B5EF4-FFF2-40B4-BE49-F238E27FC236}">
                    <a16:creationId xmlns:a16="http://schemas.microsoft.com/office/drawing/2014/main" id="{C54A2329-E00F-406E-95DE-2C6A35093A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172">
                <a:extLst>
                  <a:ext uri="{FF2B5EF4-FFF2-40B4-BE49-F238E27FC236}">
                    <a16:creationId xmlns:a16="http://schemas.microsoft.com/office/drawing/2014/main" id="{7015FDD3-FBC7-4C18-8FFF-2316FAAC25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174">
                <a:extLst>
                  <a:ext uri="{FF2B5EF4-FFF2-40B4-BE49-F238E27FC236}">
                    <a16:creationId xmlns:a16="http://schemas.microsoft.com/office/drawing/2014/main" id="{02E0E0B5-0F96-44C6-AF16-5BA9306A7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176">
                <a:extLst>
                  <a:ext uri="{FF2B5EF4-FFF2-40B4-BE49-F238E27FC236}">
                    <a16:creationId xmlns:a16="http://schemas.microsoft.com/office/drawing/2014/main" id="{8EFA9D2D-3F4A-4234-A193-979BE9C52EE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178">
                <a:extLst>
                  <a:ext uri="{FF2B5EF4-FFF2-40B4-BE49-F238E27FC236}">
                    <a16:creationId xmlns:a16="http://schemas.microsoft.com/office/drawing/2014/main" id="{00DA7E40-B33F-4709-8791-72E56D461E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180">
                <a:extLst>
                  <a:ext uri="{FF2B5EF4-FFF2-40B4-BE49-F238E27FC236}">
                    <a16:creationId xmlns:a16="http://schemas.microsoft.com/office/drawing/2014/main" id="{EBEAED16-0809-45A3-90D2-F1970C4293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82">
                <a:extLst>
                  <a:ext uri="{FF2B5EF4-FFF2-40B4-BE49-F238E27FC236}">
                    <a16:creationId xmlns:a16="http://schemas.microsoft.com/office/drawing/2014/main" id="{DD1AAED3-BED2-449B-A3BF-9F153F0CCC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184">
                <a:extLst>
                  <a:ext uri="{FF2B5EF4-FFF2-40B4-BE49-F238E27FC236}">
                    <a16:creationId xmlns:a16="http://schemas.microsoft.com/office/drawing/2014/main" id="{AA8B503E-BFE4-4D80-BC11-B3C6A82CDC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8" name="Line 186">
                <a:extLst>
                  <a:ext uri="{FF2B5EF4-FFF2-40B4-BE49-F238E27FC236}">
                    <a16:creationId xmlns:a16="http://schemas.microsoft.com/office/drawing/2014/main" id="{880150B3-7AF0-4DB6-8C78-589AF77E94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9" name="Line 188">
                <a:extLst>
                  <a:ext uri="{FF2B5EF4-FFF2-40B4-BE49-F238E27FC236}">
                    <a16:creationId xmlns:a16="http://schemas.microsoft.com/office/drawing/2014/main" id="{54F7E8F5-3A82-4553-8D4E-720198CB7B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190">
                <a:extLst>
                  <a:ext uri="{FF2B5EF4-FFF2-40B4-BE49-F238E27FC236}">
                    <a16:creationId xmlns:a16="http://schemas.microsoft.com/office/drawing/2014/main" id="{126A3E81-0592-4374-B0AE-CD272079B1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192">
                <a:extLst>
                  <a:ext uri="{FF2B5EF4-FFF2-40B4-BE49-F238E27FC236}">
                    <a16:creationId xmlns:a16="http://schemas.microsoft.com/office/drawing/2014/main" id="{37CCAF23-EFED-4CBF-A141-AA43053F4F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2" name="Line 194">
                <a:extLst>
                  <a:ext uri="{FF2B5EF4-FFF2-40B4-BE49-F238E27FC236}">
                    <a16:creationId xmlns:a16="http://schemas.microsoft.com/office/drawing/2014/main" id="{E9C1C967-4856-4B55-90B9-0824A45E1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196">
                <a:extLst>
                  <a:ext uri="{FF2B5EF4-FFF2-40B4-BE49-F238E27FC236}">
                    <a16:creationId xmlns:a16="http://schemas.microsoft.com/office/drawing/2014/main" id="{B5E4FE39-AA57-4DB9-8677-FBC8BBFB6C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198">
                <a:extLst>
                  <a:ext uri="{FF2B5EF4-FFF2-40B4-BE49-F238E27FC236}">
                    <a16:creationId xmlns:a16="http://schemas.microsoft.com/office/drawing/2014/main" id="{F643C4B8-5ACE-4A98-BF95-FF3C877D31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00">
                <a:extLst>
                  <a:ext uri="{FF2B5EF4-FFF2-40B4-BE49-F238E27FC236}">
                    <a16:creationId xmlns:a16="http://schemas.microsoft.com/office/drawing/2014/main" id="{70BAFF25-E951-447E-9B63-6186546756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02">
                <a:extLst>
                  <a:ext uri="{FF2B5EF4-FFF2-40B4-BE49-F238E27FC236}">
                    <a16:creationId xmlns:a16="http://schemas.microsoft.com/office/drawing/2014/main" id="{C05BAC9D-2278-457C-8866-C6D0DA6748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04">
                <a:extLst>
                  <a:ext uri="{FF2B5EF4-FFF2-40B4-BE49-F238E27FC236}">
                    <a16:creationId xmlns:a16="http://schemas.microsoft.com/office/drawing/2014/main" id="{9F2B51D3-2C58-4F15-ACC5-4BD4912CAA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06">
                <a:extLst>
                  <a:ext uri="{FF2B5EF4-FFF2-40B4-BE49-F238E27FC236}">
                    <a16:creationId xmlns:a16="http://schemas.microsoft.com/office/drawing/2014/main" id="{30F4B8A3-624C-4DF2-B2D4-C921235832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08">
                <a:extLst>
                  <a:ext uri="{FF2B5EF4-FFF2-40B4-BE49-F238E27FC236}">
                    <a16:creationId xmlns:a16="http://schemas.microsoft.com/office/drawing/2014/main" id="{5DB7BE84-4AC5-4E26-8D35-0A55AE9CCE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10">
                <a:extLst>
                  <a:ext uri="{FF2B5EF4-FFF2-40B4-BE49-F238E27FC236}">
                    <a16:creationId xmlns:a16="http://schemas.microsoft.com/office/drawing/2014/main" id="{AE8CEA45-DF34-46E6-B4BA-139D211AAE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12">
                <a:extLst>
                  <a:ext uri="{FF2B5EF4-FFF2-40B4-BE49-F238E27FC236}">
                    <a16:creationId xmlns:a16="http://schemas.microsoft.com/office/drawing/2014/main" id="{122A9BD8-AFB3-4D02-83E3-CB2B407EB2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14">
                <a:extLst>
                  <a:ext uri="{FF2B5EF4-FFF2-40B4-BE49-F238E27FC236}">
                    <a16:creationId xmlns:a16="http://schemas.microsoft.com/office/drawing/2014/main" id="{AC843ED1-AC5F-450C-8F2B-5D30473632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16">
                <a:extLst>
                  <a:ext uri="{FF2B5EF4-FFF2-40B4-BE49-F238E27FC236}">
                    <a16:creationId xmlns:a16="http://schemas.microsoft.com/office/drawing/2014/main" id="{B189D3AA-0EC9-4C0B-8C52-2CC238B0F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18">
                <a:extLst>
                  <a:ext uri="{FF2B5EF4-FFF2-40B4-BE49-F238E27FC236}">
                    <a16:creationId xmlns:a16="http://schemas.microsoft.com/office/drawing/2014/main" id="{8FD9D0B5-9431-4E8C-AE25-82B6C7C8C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20">
                <a:extLst>
                  <a:ext uri="{FF2B5EF4-FFF2-40B4-BE49-F238E27FC236}">
                    <a16:creationId xmlns:a16="http://schemas.microsoft.com/office/drawing/2014/main" id="{66E7B360-A5C3-4491-8604-E3A88E696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22">
                <a:extLst>
                  <a:ext uri="{FF2B5EF4-FFF2-40B4-BE49-F238E27FC236}">
                    <a16:creationId xmlns:a16="http://schemas.microsoft.com/office/drawing/2014/main" id="{CF82C948-33D0-4FF4-BAA3-F548FEECE6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24">
                <a:extLst>
                  <a:ext uri="{FF2B5EF4-FFF2-40B4-BE49-F238E27FC236}">
                    <a16:creationId xmlns:a16="http://schemas.microsoft.com/office/drawing/2014/main" id="{A3EC6EC3-C394-4A72-9422-E14CB84B91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26">
                <a:extLst>
                  <a:ext uri="{FF2B5EF4-FFF2-40B4-BE49-F238E27FC236}">
                    <a16:creationId xmlns:a16="http://schemas.microsoft.com/office/drawing/2014/main" id="{ED8A8C64-9689-403B-87D5-6CB55AD2F1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28">
                <a:extLst>
                  <a:ext uri="{FF2B5EF4-FFF2-40B4-BE49-F238E27FC236}">
                    <a16:creationId xmlns:a16="http://schemas.microsoft.com/office/drawing/2014/main" id="{0F4C58AD-2402-4CC2-A791-2C555A7EA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146">
                <a:extLst>
                  <a:ext uri="{FF2B5EF4-FFF2-40B4-BE49-F238E27FC236}">
                    <a16:creationId xmlns:a16="http://schemas.microsoft.com/office/drawing/2014/main" id="{7DA71E31-2782-42CB-AB32-48F2C9D942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04">
                <a:extLst>
                  <a:ext uri="{FF2B5EF4-FFF2-40B4-BE49-F238E27FC236}">
                    <a16:creationId xmlns:a16="http://schemas.microsoft.com/office/drawing/2014/main" id="{D0657184-554B-489F-97D5-76A2B7B682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0F6EB885-E29D-45A3-9BB4-5716E432C5D1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184" name="Line 146">
                <a:extLst>
                  <a:ext uri="{FF2B5EF4-FFF2-40B4-BE49-F238E27FC236}">
                    <a16:creationId xmlns:a16="http://schemas.microsoft.com/office/drawing/2014/main" id="{DD7F6DD9-5592-476A-80DE-3429E1F49A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5" name="Line 148">
                <a:extLst>
                  <a:ext uri="{FF2B5EF4-FFF2-40B4-BE49-F238E27FC236}">
                    <a16:creationId xmlns:a16="http://schemas.microsoft.com/office/drawing/2014/main" id="{E7E86FFD-C1F7-4E77-A4D7-F08E7FCE3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6" name="Line 150">
                <a:extLst>
                  <a:ext uri="{FF2B5EF4-FFF2-40B4-BE49-F238E27FC236}">
                    <a16:creationId xmlns:a16="http://schemas.microsoft.com/office/drawing/2014/main" id="{46DE9C71-BA0B-47EC-89FC-C90B893BE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7" name="Line 152">
                <a:extLst>
                  <a:ext uri="{FF2B5EF4-FFF2-40B4-BE49-F238E27FC236}">
                    <a16:creationId xmlns:a16="http://schemas.microsoft.com/office/drawing/2014/main" id="{4354BEDB-26D6-43D0-B10C-AD616A8408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8" name="Line 154">
                <a:extLst>
                  <a:ext uri="{FF2B5EF4-FFF2-40B4-BE49-F238E27FC236}">
                    <a16:creationId xmlns:a16="http://schemas.microsoft.com/office/drawing/2014/main" id="{E1E29F35-5615-4B01-AF6A-A3E02ACEB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9" name="Line 156">
                <a:extLst>
                  <a:ext uri="{FF2B5EF4-FFF2-40B4-BE49-F238E27FC236}">
                    <a16:creationId xmlns:a16="http://schemas.microsoft.com/office/drawing/2014/main" id="{5657F83A-9D58-4613-A102-196A45167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0" name="Line 158">
                <a:extLst>
                  <a:ext uri="{FF2B5EF4-FFF2-40B4-BE49-F238E27FC236}">
                    <a16:creationId xmlns:a16="http://schemas.microsoft.com/office/drawing/2014/main" id="{05CB7B25-EBA6-44EB-8CF2-D8AA449A0A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1" name="Line 160">
                <a:extLst>
                  <a:ext uri="{FF2B5EF4-FFF2-40B4-BE49-F238E27FC236}">
                    <a16:creationId xmlns:a16="http://schemas.microsoft.com/office/drawing/2014/main" id="{60FA6D0E-C9CC-4CE9-99DF-59456DF2F8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2" name="Line 162">
                <a:extLst>
                  <a:ext uri="{FF2B5EF4-FFF2-40B4-BE49-F238E27FC236}">
                    <a16:creationId xmlns:a16="http://schemas.microsoft.com/office/drawing/2014/main" id="{9A5000F4-E6C5-4EBD-A813-9E0E80AFF6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3" name="Line 164">
                <a:extLst>
                  <a:ext uri="{FF2B5EF4-FFF2-40B4-BE49-F238E27FC236}">
                    <a16:creationId xmlns:a16="http://schemas.microsoft.com/office/drawing/2014/main" id="{60F45262-4F3B-4B74-A2A5-1CEA0DE386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4" name="Line 166">
                <a:extLst>
                  <a:ext uri="{FF2B5EF4-FFF2-40B4-BE49-F238E27FC236}">
                    <a16:creationId xmlns:a16="http://schemas.microsoft.com/office/drawing/2014/main" id="{2B8CEE99-D5CB-4B37-ACC2-3F44B8A53D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5" name="Line 168">
                <a:extLst>
                  <a:ext uri="{FF2B5EF4-FFF2-40B4-BE49-F238E27FC236}">
                    <a16:creationId xmlns:a16="http://schemas.microsoft.com/office/drawing/2014/main" id="{277C2010-FDCE-406B-8387-C6F3D88E0D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6" name="Line 170">
                <a:extLst>
                  <a:ext uri="{FF2B5EF4-FFF2-40B4-BE49-F238E27FC236}">
                    <a16:creationId xmlns:a16="http://schemas.microsoft.com/office/drawing/2014/main" id="{89E024B1-C730-4526-BF2C-FF6E1CDFD0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7" name="Line 172">
                <a:extLst>
                  <a:ext uri="{FF2B5EF4-FFF2-40B4-BE49-F238E27FC236}">
                    <a16:creationId xmlns:a16="http://schemas.microsoft.com/office/drawing/2014/main" id="{D1D3F1EF-F7C9-48F7-9430-1E80B90D66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8" name="Line 174">
                <a:extLst>
                  <a:ext uri="{FF2B5EF4-FFF2-40B4-BE49-F238E27FC236}">
                    <a16:creationId xmlns:a16="http://schemas.microsoft.com/office/drawing/2014/main" id="{ED9E35A4-1152-410C-908D-2523DDCF6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9" name="Line 176">
                <a:extLst>
                  <a:ext uri="{FF2B5EF4-FFF2-40B4-BE49-F238E27FC236}">
                    <a16:creationId xmlns:a16="http://schemas.microsoft.com/office/drawing/2014/main" id="{49045BC8-9948-4048-A5E2-DAE78E1C3E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0" name="Line 178">
                <a:extLst>
                  <a:ext uri="{FF2B5EF4-FFF2-40B4-BE49-F238E27FC236}">
                    <a16:creationId xmlns:a16="http://schemas.microsoft.com/office/drawing/2014/main" id="{26E5DA0C-FB44-4E66-A2D5-CD0C773CD71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1" name="Line 180">
                <a:extLst>
                  <a:ext uri="{FF2B5EF4-FFF2-40B4-BE49-F238E27FC236}">
                    <a16:creationId xmlns:a16="http://schemas.microsoft.com/office/drawing/2014/main" id="{17332DD8-D6EA-4015-8D1E-DAB0ABE600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2" name="Line 182">
                <a:extLst>
                  <a:ext uri="{FF2B5EF4-FFF2-40B4-BE49-F238E27FC236}">
                    <a16:creationId xmlns:a16="http://schemas.microsoft.com/office/drawing/2014/main" id="{1BAB0609-EEC2-4A39-BF12-754E28D07D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3" name="Line 184">
                <a:extLst>
                  <a:ext uri="{FF2B5EF4-FFF2-40B4-BE49-F238E27FC236}">
                    <a16:creationId xmlns:a16="http://schemas.microsoft.com/office/drawing/2014/main" id="{59A3E7A3-B70E-43C2-A53A-FFBBA90433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4" name="Line 186">
                <a:extLst>
                  <a:ext uri="{FF2B5EF4-FFF2-40B4-BE49-F238E27FC236}">
                    <a16:creationId xmlns:a16="http://schemas.microsoft.com/office/drawing/2014/main" id="{5FF0AE7D-9AF2-48F0-9867-9C80D092BE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88">
                <a:extLst>
                  <a:ext uri="{FF2B5EF4-FFF2-40B4-BE49-F238E27FC236}">
                    <a16:creationId xmlns:a16="http://schemas.microsoft.com/office/drawing/2014/main" id="{C7205EAE-6F27-4FB5-90B2-3F12E980AE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90">
                <a:extLst>
                  <a:ext uri="{FF2B5EF4-FFF2-40B4-BE49-F238E27FC236}">
                    <a16:creationId xmlns:a16="http://schemas.microsoft.com/office/drawing/2014/main" id="{B7AB61AD-FC3C-4302-A70F-8340066BC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92">
                <a:extLst>
                  <a:ext uri="{FF2B5EF4-FFF2-40B4-BE49-F238E27FC236}">
                    <a16:creationId xmlns:a16="http://schemas.microsoft.com/office/drawing/2014/main" id="{974F6CAC-0130-4167-948F-051630A4FF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94">
                <a:extLst>
                  <a:ext uri="{FF2B5EF4-FFF2-40B4-BE49-F238E27FC236}">
                    <a16:creationId xmlns:a16="http://schemas.microsoft.com/office/drawing/2014/main" id="{0EAADCB1-D286-4995-8F76-0799F71C8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96">
                <a:extLst>
                  <a:ext uri="{FF2B5EF4-FFF2-40B4-BE49-F238E27FC236}">
                    <a16:creationId xmlns:a16="http://schemas.microsoft.com/office/drawing/2014/main" id="{C507D958-54DE-4A29-BF24-D2BA6EC1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98">
                <a:extLst>
                  <a:ext uri="{FF2B5EF4-FFF2-40B4-BE49-F238E27FC236}">
                    <a16:creationId xmlns:a16="http://schemas.microsoft.com/office/drawing/2014/main" id="{682F8E96-62CF-481D-A7D4-66617C525D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200">
                <a:extLst>
                  <a:ext uri="{FF2B5EF4-FFF2-40B4-BE49-F238E27FC236}">
                    <a16:creationId xmlns:a16="http://schemas.microsoft.com/office/drawing/2014/main" id="{9592E3E5-D878-4982-B460-026EEFE93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202">
                <a:extLst>
                  <a:ext uri="{FF2B5EF4-FFF2-40B4-BE49-F238E27FC236}">
                    <a16:creationId xmlns:a16="http://schemas.microsoft.com/office/drawing/2014/main" id="{DED1B723-EDF4-42C4-A856-5C728D823C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204">
                <a:extLst>
                  <a:ext uri="{FF2B5EF4-FFF2-40B4-BE49-F238E27FC236}">
                    <a16:creationId xmlns:a16="http://schemas.microsoft.com/office/drawing/2014/main" id="{142E2422-AC70-488D-8DB1-6FF557A2BD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206">
                <a:extLst>
                  <a:ext uri="{FF2B5EF4-FFF2-40B4-BE49-F238E27FC236}">
                    <a16:creationId xmlns:a16="http://schemas.microsoft.com/office/drawing/2014/main" id="{375DF617-A0C6-484F-868F-B8C17E0407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208">
                <a:extLst>
                  <a:ext uri="{FF2B5EF4-FFF2-40B4-BE49-F238E27FC236}">
                    <a16:creationId xmlns:a16="http://schemas.microsoft.com/office/drawing/2014/main" id="{887C4861-694F-4931-93AE-8C04D2814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210">
                <a:extLst>
                  <a:ext uri="{FF2B5EF4-FFF2-40B4-BE49-F238E27FC236}">
                    <a16:creationId xmlns:a16="http://schemas.microsoft.com/office/drawing/2014/main" id="{AC4724F4-6D01-4294-9895-394B250D8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212">
                <a:extLst>
                  <a:ext uri="{FF2B5EF4-FFF2-40B4-BE49-F238E27FC236}">
                    <a16:creationId xmlns:a16="http://schemas.microsoft.com/office/drawing/2014/main" id="{0DF5F74F-3A04-4C4F-A54A-429EA5A38D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214">
                <a:extLst>
                  <a:ext uri="{FF2B5EF4-FFF2-40B4-BE49-F238E27FC236}">
                    <a16:creationId xmlns:a16="http://schemas.microsoft.com/office/drawing/2014/main" id="{95944D8F-1A4F-47AD-9DFA-85B280583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216">
                <a:extLst>
                  <a:ext uri="{FF2B5EF4-FFF2-40B4-BE49-F238E27FC236}">
                    <a16:creationId xmlns:a16="http://schemas.microsoft.com/office/drawing/2014/main" id="{8AA5DBA1-8D3A-414C-8E6D-6E0A233081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218">
                <a:extLst>
                  <a:ext uri="{FF2B5EF4-FFF2-40B4-BE49-F238E27FC236}">
                    <a16:creationId xmlns:a16="http://schemas.microsoft.com/office/drawing/2014/main" id="{30B720C5-C133-4905-95EC-C30C231E8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220">
                <a:extLst>
                  <a:ext uri="{FF2B5EF4-FFF2-40B4-BE49-F238E27FC236}">
                    <a16:creationId xmlns:a16="http://schemas.microsoft.com/office/drawing/2014/main" id="{641F37C7-0EB2-425E-8596-D80015FA50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222">
                <a:extLst>
                  <a:ext uri="{FF2B5EF4-FFF2-40B4-BE49-F238E27FC236}">
                    <a16:creationId xmlns:a16="http://schemas.microsoft.com/office/drawing/2014/main" id="{A4DE289D-F7A5-4C30-819C-066BFD4CEC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224">
                <a:extLst>
                  <a:ext uri="{FF2B5EF4-FFF2-40B4-BE49-F238E27FC236}">
                    <a16:creationId xmlns:a16="http://schemas.microsoft.com/office/drawing/2014/main" id="{06F636CE-75C3-4289-908F-3C87A267FF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226">
                <a:extLst>
                  <a:ext uri="{FF2B5EF4-FFF2-40B4-BE49-F238E27FC236}">
                    <a16:creationId xmlns:a16="http://schemas.microsoft.com/office/drawing/2014/main" id="{30D1A007-3BF0-4BD7-8BF0-603F964F97A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228">
                <a:extLst>
                  <a:ext uri="{FF2B5EF4-FFF2-40B4-BE49-F238E27FC236}">
                    <a16:creationId xmlns:a16="http://schemas.microsoft.com/office/drawing/2014/main" id="{362EB1E9-737F-4864-8E7A-4AC945B158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46">
                <a:extLst>
                  <a:ext uri="{FF2B5EF4-FFF2-40B4-BE49-F238E27FC236}">
                    <a16:creationId xmlns:a16="http://schemas.microsoft.com/office/drawing/2014/main" id="{1341364D-4A6D-461B-831A-A984AFAC1A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204">
                <a:extLst>
                  <a:ext uri="{FF2B5EF4-FFF2-40B4-BE49-F238E27FC236}">
                    <a16:creationId xmlns:a16="http://schemas.microsoft.com/office/drawing/2014/main" id="{6F567D66-D037-4D88-B0A8-F5698B9FE8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54DB86F-657A-413C-8E89-98C497BB821D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9" name="Line 230">
                <a:extLst>
                  <a:ext uri="{FF2B5EF4-FFF2-40B4-BE49-F238E27FC236}">
                    <a16:creationId xmlns:a16="http://schemas.microsoft.com/office/drawing/2014/main" id="{B9639FEC-EB93-4009-AE55-161DD0E176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0" name="Line 232">
                <a:extLst>
                  <a:ext uri="{FF2B5EF4-FFF2-40B4-BE49-F238E27FC236}">
                    <a16:creationId xmlns:a16="http://schemas.microsoft.com/office/drawing/2014/main" id="{5AB18DB6-F91D-4686-A598-1AA26E6B34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1" name="Line 234">
                <a:extLst>
                  <a:ext uri="{FF2B5EF4-FFF2-40B4-BE49-F238E27FC236}">
                    <a16:creationId xmlns:a16="http://schemas.microsoft.com/office/drawing/2014/main" id="{637DA586-E408-4659-B5C2-BDA3CD0463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62" name="Line 236">
                <a:extLst>
                  <a:ext uri="{FF2B5EF4-FFF2-40B4-BE49-F238E27FC236}">
                    <a16:creationId xmlns:a16="http://schemas.microsoft.com/office/drawing/2014/main" id="{F71F0802-70D7-440C-B8DA-A79554D99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3" name="Line 238">
                <a:extLst>
                  <a:ext uri="{FF2B5EF4-FFF2-40B4-BE49-F238E27FC236}">
                    <a16:creationId xmlns:a16="http://schemas.microsoft.com/office/drawing/2014/main" id="{CC2DC9F7-791A-48CC-A418-86E77C963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4" name="Line 240">
                <a:extLst>
                  <a:ext uri="{FF2B5EF4-FFF2-40B4-BE49-F238E27FC236}">
                    <a16:creationId xmlns:a16="http://schemas.microsoft.com/office/drawing/2014/main" id="{60D2E34F-0FC3-4FA8-B887-F6DAE07D57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5" name="Line 244">
                <a:extLst>
                  <a:ext uri="{FF2B5EF4-FFF2-40B4-BE49-F238E27FC236}">
                    <a16:creationId xmlns:a16="http://schemas.microsoft.com/office/drawing/2014/main" id="{54681161-A75E-4547-83CF-A1018A57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6" name="Line 246">
                <a:extLst>
                  <a:ext uri="{FF2B5EF4-FFF2-40B4-BE49-F238E27FC236}">
                    <a16:creationId xmlns:a16="http://schemas.microsoft.com/office/drawing/2014/main" id="{336812D1-81FD-4FE8-96A2-19D098126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7" name="Line 250">
                <a:extLst>
                  <a:ext uri="{FF2B5EF4-FFF2-40B4-BE49-F238E27FC236}">
                    <a16:creationId xmlns:a16="http://schemas.microsoft.com/office/drawing/2014/main" id="{D6C48AF6-1918-48CC-A33E-851B07D225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8" name="Line 252">
                <a:extLst>
                  <a:ext uri="{FF2B5EF4-FFF2-40B4-BE49-F238E27FC236}">
                    <a16:creationId xmlns:a16="http://schemas.microsoft.com/office/drawing/2014/main" id="{805DE77E-E34C-4808-871B-A085848234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9" name="Line 254">
                <a:extLst>
                  <a:ext uri="{FF2B5EF4-FFF2-40B4-BE49-F238E27FC236}">
                    <a16:creationId xmlns:a16="http://schemas.microsoft.com/office/drawing/2014/main" id="{E7E258FA-076E-42F7-BF18-9089B3CFED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0" name="Line 256">
                <a:extLst>
                  <a:ext uri="{FF2B5EF4-FFF2-40B4-BE49-F238E27FC236}">
                    <a16:creationId xmlns:a16="http://schemas.microsoft.com/office/drawing/2014/main" id="{92CC6EDB-244B-4D2F-84BC-1E32016451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1" name="Line 258">
                <a:extLst>
                  <a:ext uri="{FF2B5EF4-FFF2-40B4-BE49-F238E27FC236}">
                    <a16:creationId xmlns:a16="http://schemas.microsoft.com/office/drawing/2014/main" id="{0AE1BEB8-D645-4DC8-94AC-0365222295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2" name="Line 260">
                <a:extLst>
                  <a:ext uri="{FF2B5EF4-FFF2-40B4-BE49-F238E27FC236}">
                    <a16:creationId xmlns:a16="http://schemas.microsoft.com/office/drawing/2014/main" id="{092B9DD0-C5E1-4553-9DAB-F3F4062887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3" name="Line 262">
                <a:extLst>
                  <a:ext uri="{FF2B5EF4-FFF2-40B4-BE49-F238E27FC236}">
                    <a16:creationId xmlns:a16="http://schemas.microsoft.com/office/drawing/2014/main" id="{3CBF53EE-12C7-4F79-99FC-A57A058A6E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4" name="Line 264">
                <a:extLst>
                  <a:ext uri="{FF2B5EF4-FFF2-40B4-BE49-F238E27FC236}">
                    <a16:creationId xmlns:a16="http://schemas.microsoft.com/office/drawing/2014/main" id="{C6D2D39F-A1A2-4BBF-B347-2B77F39655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5" name="Line 266">
                <a:extLst>
                  <a:ext uri="{FF2B5EF4-FFF2-40B4-BE49-F238E27FC236}">
                    <a16:creationId xmlns:a16="http://schemas.microsoft.com/office/drawing/2014/main" id="{4C9A0A8E-EAC5-445F-A360-AFC42BC9F0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6" name="Line 268">
                <a:extLst>
                  <a:ext uri="{FF2B5EF4-FFF2-40B4-BE49-F238E27FC236}">
                    <a16:creationId xmlns:a16="http://schemas.microsoft.com/office/drawing/2014/main" id="{10ABC5CD-0726-4F92-A750-D1172EF0C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7" name="Line 270">
                <a:extLst>
                  <a:ext uri="{FF2B5EF4-FFF2-40B4-BE49-F238E27FC236}">
                    <a16:creationId xmlns:a16="http://schemas.microsoft.com/office/drawing/2014/main" id="{5E226138-88FD-4031-9D7C-31FCE57323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8" name="Line 272">
                <a:extLst>
                  <a:ext uri="{FF2B5EF4-FFF2-40B4-BE49-F238E27FC236}">
                    <a16:creationId xmlns:a16="http://schemas.microsoft.com/office/drawing/2014/main" id="{FB3BDE45-D9EF-42C7-A0EF-57A74467C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9" name="Line 274">
                <a:extLst>
                  <a:ext uri="{FF2B5EF4-FFF2-40B4-BE49-F238E27FC236}">
                    <a16:creationId xmlns:a16="http://schemas.microsoft.com/office/drawing/2014/main" id="{79494BC6-75B4-4DE4-A078-2D74D9AF21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0" name="Line 276">
                <a:extLst>
                  <a:ext uri="{FF2B5EF4-FFF2-40B4-BE49-F238E27FC236}">
                    <a16:creationId xmlns:a16="http://schemas.microsoft.com/office/drawing/2014/main" id="{64DB71FF-FC94-47D0-AEFE-ED3D1372CB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1" name="Line 278">
                <a:extLst>
                  <a:ext uri="{FF2B5EF4-FFF2-40B4-BE49-F238E27FC236}">
                    <a16:creationId xmlns:a16="http://schemas.microsoft.com/office/drawing/2014/main" id="{7D6BA90A-5C65-4A40-9ED5-BDB331BFD5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2" name="Line 256">
                <a:extLst>
                  <a:ext uri="{FF2B5EF4-FFF2-40B4-BE49-F238E27FC236}">
                    <a16:creationId xmlns:a16="http://schemas.microsoft.com/office/drawing/2014/main" id="{A671E770-59FC-41B3-9821-E7B0D550BD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3" name="Line 234">
                <a:extLst>
                  <a:ext uri="{FF2B5EF4-FFF2-40B4-BE49-F238E27FC236}">
                    <a16:creationId xmlns:a16="http://schemas.microsoft.com/office/drawing/2014/main" id="{2D5A73D5-53A3-4AA7-AF08-74E332A144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00" name="Media Placeholder 299">
            <a:extLst>
              <a:ext uri="{FF2B5EF4-FFF2-40B4-BE49-F238E27FC236}">
                <a16:creationId xmlns:a16="http://schemas.microsoft.com/office/drawing/2014/main" id="{7FDE74E8-30EC-4E89-8BC9-6F476A24378D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 bwMode="gray">
          <a:xfrm>
            <a:off x="-601" y="3"/>
            <a:ext cx="12193200" cy="6857995"/>
          </a:xfrm>
          <a:prstGeom prst="rect">
            <a:avLst/>
          </a:prstGeom>
          <a:noFill/>
        </p:spPr>
        <p:txBody>
          <a:bodyPr wrap="square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video toe te voegen.</a:t>
            </a:r>
            <a:br>
              <a:rPr lang="nl-NL"/>
            </a:br>
            <a:r>
              <a:rPr lang="nl-NL"/>
              <a:t>Video’s kun je kiezen uit de Mediabank in het UWV Communicatieportaal. </a:t>
            </a:r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3BEBF-1754-4815-A72A-69D6E753D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FA40-BDCD-4BEE-B3BA-079CFC0E1A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1" name="Content Placeholder 1">
            <a:extLst>
              <a:ext uri="{FF2B5EF4-FFF2-40B4-BE49-F238E27FC236}">
                <a16:creationId xmlns:a16="http://schemas.microsoft.com/office/drawing/2014/main" id="{06F55918-1544-416A-91A4-5170D2C9E93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32448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video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‘Video’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video,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video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Video’s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video’s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  <a:hlinkClick r:id="rId2"/>
              </a:rPr>
              <a:t>https://communicatieportaal.uwv.nl/modules/product/mediabank/default/?ItemId=3237</a:t>
            </a:r>
            <a:endParaRPr lang="nl-NL" sz="1100" b="0" baseline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7539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608E19-7CBA-42C6-80A6-CAC2A11CCD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0A39B-4CD9-4B5A-A85D-0F3C1A3B0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240A11-7067-4B02-96AF-D49393127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8435910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DDD632-AF9C-4BDD-8BDA-517C11060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33E3FC-2C0C-44B5-AFCD-6FA4E9BAB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8491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dia">
    <p:bg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 Placeholder 3">
            <a:extLst>
              <a:ext uri="{FF2B5EF4-FFF2-40B4-BE49-F238E27FC236}">
                <a16:creationId xmlns:a16="http://schemas.microsoft.com/office/drawing/2014/main" id="{92209401-9C87-49C4-B7D4-59A6333B6309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1" name="Picture Placeholder 160">
            <a:extLst>
              <a:ext uri="{FF2B5EF4-FFF2-40B4-BE49-F238E27FC236}">
                <a16:creationId xmlns:a16="http://schemas.microsoft.com/office/drawing/2014/main" id="{BD1AB6B9-91A1-431B-A8C4-FC679CAA64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3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914C4B-E0A6-4EE0-A7D6-ECC5B3BA99B2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D58449-2839-40D6-955C-549C72D6BCA8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9" name="Line 230">
                <a:extLst>
                  <a:ext uri="{FF2B5EF4-FFF2-40B4-BE49-F238E27FC236}">
                    <a16:creationId xmlns:a16="http://schemas.microsoft.com/office/drawing/2014/main" id="{AE5576FB-D1BE-49E6-868E-8EC223D6E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2">
                <a:extLst>
                  <a:ext uri="{FF2B5EF4-FFF2-40B4-BE49-F238E27FC236}">
                    <a16:creationId xmlns:a16="http://schemas.microsoft.com/office/drawing/2014/main" id="{FE3EAD4D-826C-4006-AC5A-E125C3A1C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34">
                <a:extLst>
                  <a:ext uri="{FF2B5EF4-FFF2-40B4-BE49-F238E27FC236}">
                    <a16:creationId xmlns:a16="http://schemas.microsoft.com/office/drawing/2014/main" id="{28625666-CB19-499F-B13A-09005513CB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2" name="Line 236">
                <a:extLst>
                  <a:ext uri="{FF2B5EF4-FFF2-40B4-BE49-F238E27FC236}">
                    <a16:creationId xmlns:a16="http://schemas.microsoft.com/office/drawing/2014/main" id="{197CEF34-A944-478A-A6CC-65669E81AC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38">
                <a:extLst>
                  <a:ext uri="{FF2B5EF4-FFF2-40B4-BE49-F238E27FC236}">
                    <a16:creationId xmlns:a16="http://schemas.microsoft.com/office/drawing/2014/main" id="{B46655B1-0AE1-4887-BA9D-14C55F8122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0">
                <a:extLst>
                  <a:ext uri="{FF2B5EF4-FFF2-40B4-BE49-F238E27FC236}">
                    <a16:creationId xmlns:a16="http://schemas.microsoft.com/office/drawing/2014/main" id="{A806C1DC-256D-4A99-BB60-7816CEED2E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4">
                <a:extLst>
                  <a:ext uri="{FF2B5EF4-FFF2-40B4-BE49-F238E27FC236}">
                    <a16:creationId xmlns:a16="http://schemas.microsoft.com/office/drawing/2014/main" id="{D2DB13C9-023B-4FD0-9C4B-8ABC02E82E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46">
                <a:extLst>
                  <a:ext uri="{FF2B5EF4-FFF2-40B4-BE49-F238E27FC236}">
                    <a16:creationId xmlns:a16="http://schemas.microsoft.com/office/drawing/2014/main" id="{AFF5D07F-FE78-4836-BA13-2533F4CCF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0">
                <a:extLst>
                  <a:ext uri="{FF2B5EF4-FFF2-40B4-BE49-F238E27FC236}">
                    <a16:creationId xmlns:a16="http://schemas.microsoft.com/office/drawing/2014/main" id="{8EDA2530-D890-4C64-9513-54C196B180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2">
                <a:extLst>
                  <a:ext uri="{FF2B5EF4-FFF2-40B4-BE49-F238E27FC236}">
                    <a16:creationId xmlns:a16="http://schemas.microsoft.com/office/drawing/2014/main" id="{94E5F15F-DB46-4F78-89F3-5A168C916E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4">
                <a:extLst>
                  <a:ext uri="{FF2B5EF4-FFF2-40B4-BE49-F238E27FC236}">
                    <a16:creationId xmlns:a16="http://schemas.microsoft.com/office/drawing/2014/main" id="{5D21D3DE-D129-41D8-9D6C-101BF82D40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6">
                <a:extLst>
                  <a:ext uri="{FF2B5EF4-FFF2-40B4-BE49-F238E27FC236}">
                    <a16:creationId xmlns:a16="http://schemas.microsoft.com/office/drawing/2014/main" id="{97337FD8-73ED-43F4-BC4A-C1E8099AC67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58">
                <a:extLst>
                  <a:ext uri="{FF2B5EF4-FFF2-40B4-BE49-F238E27FC236}">
                    <a16:creationId xmlns:a16="http://schemas.microsoft.com/office/drawing/2014/main" id="{0ECAD888-281C-4F00-947B-DCA6685061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0">
                <a:extLst>
                  <a:ext uri="{FF2B5EF4-FFF2-40B4-BE49-F238E27FC236}">
                    <a16:creationId xmlns:a16="http://schemas.microsoft.com/office/drawing/2014/main" id="{85E8A87E-62B6-4A0F-BECA-6AD71F5AA9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2">
                <a:extLst>
                  <a:ext uri="{FF2B5EF4-FFF2-40B4-BE49-F238E27FC236}">
                    <a16:creationId xmlns:a16="http://schemas.microsoft.com/office/drawing/2014/main" id="{46BEC6E1-B903-4F92-8732-B0EF4D9289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4">
                <a:extLst>
                  <a:ext uri="{FF2B5EF4-FFF2-40B4-BE49-F238E27FC236}">
                    <a16:creationId xmlns:a16="http://schemas.microsoft.com/office/drawing/2014/main" id="{B10D3487-A264-4CD6-BE29-25349A7C8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6">
                <a:extLst>
                  <a:ext uri="{FF2B5EF4-FFF2-40B4-BE49-F238E27FC236}">
                    <a16:creationId xmlns:a16="http://schemas.microsoft.com/office/drawing/2014/main" id="{36D5CC1C-AC4E-481E-9A75-BF95AFD2AF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68">
                <a:extLst>
                  <a:ext uri="{FF2B5EF4-FFF2-40B4-BE49-F238E27FC236}">
                    <a16:creationId xmlns:a16="http://schemas.microsoft.com/office/drawing/2014/main" id="{410B6B57-1FC1-4106-BD80-909A679F33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0">
                <a:extLst>
                  <a:ext uri="{FF2B5EF4-FFF2-40B4-BE49-F238E27FC236}">
                    <a16:creationId xmlns:a16="http://schemas.microsoft.com/office/drawing/2014/main" id="{71787649-2192-4748-ADB6-571ABBA6B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2">
                <a:extLst>
                  <a:ext uri="{FF2B5EF4-FFF2-40B4-BE49-F238E27FC236}">
                    <a16:creationId xmlns:a16="http://schemas.microsoft.com/office/drawing/2014/main" id="{2000BED5-3604-4E3A-B335-563CACBF72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4">
                <a:extLst>
                  <a:ext uri="{FF2B5EF4-FFF2-40B4-BE49-F238E27FC236}">
                    <a16:creationId xmlns:a16="http://schemas.microsoft.com/office/drawing/2014/main" id="{B980D131-2A54-4922-841A-CDB7D05DB1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AACAB1F3-6BC6-4D20-9369-52961FADAF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78">
                <a:extLst>
                  <a:ext uri="{FF2B5EF4-FFF2-40B4-BE49-F238E27FC236}">
                    <a16:creationId xmlns:a16="http://schemas.microsoft.com/office/drawing/2014/main" id="{38572A3E-9A58-4EFF-B781-9B6288E80A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56">
                <a:extLst>
                  <a:ext uri="{FF2B5EF4-FFF2-40B4-BE49-F238E27FC236}">
                    <a16:creationId xmlns:a16="http://schemas.microsoft.com/office/drawing/2014/main" id="{549612E6-BF2A-49BF-936A-578761809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3" name="Line 234">
                <a:extLst>
                  <a:ext uri="{FF2B5EF4-FFF2-40B4-BE49-F238E27FC236}">
                    <a16:creationId xmlns:a16="http://schemas.microsoft.com/office/drawing/2014/main" id="{5979E920-3C09-483D-9073-B20A4208B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750E5D5-6764-4AC5-AA97-C8A10C0C009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5" name="Line 146">
                <a:extLst>
                  <a:ext uri="{FF2B5EF4-FFF2-40B4-BE49-F238E27FC236}">
                    <a16:creationId xmlns:a16="http://schemas.microsoft.com/office/drawing/2014/main" id="{DB33D2C1-AFAA-472B-A827-F1F600B9B3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48">
                <a:extLst>
                  <a:ext uri="{FF2B5EF4-FFF2-40B4-BE49-F238E27FC236}">
                    <a16:creationId xmlns:a16="http://schemas.microsoft.com/office/drawing/2014/main" id="{71A432CD-7034-47B1-8398-4D9EA0D2DC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0">
                <a:extLst>
                  <a:ext uri="{FF2B5EF4-FFF2-40B4-BE49-F238E27FC236}">
                    <a16:creationId xmlns:a16="http://schemas.microsoft.com/office/drawing/2014/main" id="{849CC6AF-C991-41E3-B784-D29D21208E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2">
                <a:extLst>
                  <a:ext uri="{FF2B5EF4-FFF2-40B4-BE49-F238E27FC236}">
                    <a16:creationId xmlns:a16="http://schemas.microsoft.com/office/drawing/2014/main" id="{BE0135BF-1278-4694-9819-98F554C3D7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4">
                <a:extLst>
                  <a:ext uri="{FF2B5EF4-FFF2-40B4-BE49-F238E27FC236}">
                    <a16:creationId xmlns:a16="http://schemas.microsoft.com/office/drawing/2014/main" id="{9B290C8C-DA62-4E90-9E6E-F4C7B37C5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6">
                <a:extLst>
                  <a:ext uri="{FF2B5EF4-FFF2-40B4-BE49-F238E27FC236}">
                    <a16:creationId xmlns:a16="http://schemas.microsoft.com/office/drawing/2014/main" id="{AD786D49-32A1-47C0-BFB5-1D2FBC6CB4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58">
                <a:extLst>
                  <a:ext uri="{FF2B5EF4-FFF2-40B4-BE49-F238E27FC236}">
                    <a16:creationId xmlns:a16="http://schemas.microsoft.com/office/drawing/2014/main" id="{59957301-6254-4B63-B295-E86B3F3B3E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0">
                <a:extLst>
                  <a:ext uri="{FF2B5EF4-FFF2-40B4-BE49-F238E27FC236}">
                    <a16:creationId xmlns:a16="http://schemas.microsoft.com/office/drawing/2014/main" id="{6F30B08E-9278-4E13-8863-B1484AFA67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2">
                <a:extLst>
                  <a:ext uri="{FF2B5EF4-FFF2-40B4-BE49-F238E27FC236}">
                    <a16:creationId xmlns:a16="http://schemas.microsoft.com/office/drawing/2014/main" id="{B82A7E3C-2AAD-4B6D-86C2-ABFA8AA1C4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4">
                <a:extLst>
                  <a:ext uri="{FF2B5EF4-FFF2-40B4-BE49-F238E27FC236}">
                    <a16:creationId xmlns:a16="http://schemas.microsoft.com/office/drawing/2014/main" id="{E5AB0A87-BE16-4217-A730-2077CD5AC0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6">
                <a:extLst>
                  <a:ext uri="{FF2B5EF4-FFF2-40B4-BE49-F238E27FC236}">
                    <a16:creationId xmlns:a16="http://schemas.microsoft.com/office/drawing/2014/main" id="{4EB0EB2D-F894-4C6D-A970-845901DF1E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68">
                <a:extLst>
                  <a:ext uri="{FF2B5EF4-FFF2-40B4-BE49-F238E27FC236}">
                    <a16:creationId xmlns:a16="http://schemas.microsoft.com/office/drawing/2014/main" id="{E0DA9350-4B8C-4F96-8014-05511EF05D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0">
                <a:extLst>
                  <a:ext uri="{FF2B5EF4-FFF2-40B4-BE49-F238E27FC236}">
                    <a16:creationId xmlns:a16="http://schemas.microsoft.com/office/drawing/2014/main" id="{8489159B-A091-40F3-99EE-A2D4AFF933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2">
                <a:extLst>
                  <a:ext uri="{FF2B5EF4-FFF2-40B4-BE49-F238E27FC236}">
                    <a16:creationId xmlns:a16="http://schemas.microsoft.com/office/drawing/2014/main" id="{A634636C-2C0B-4B8D-B95B-FE86D1385D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4">
                <a:extLst>
                  <a:ext uri="{FF2B5EF4-FFF2-40B4-BE49-F238E27FC236}">
                    <a16:creationId xmlns:a16="http://schemas.microsoft.com/office/drawing/2014/main" id="{07DB43F0-84E6-4687-A961-FF490CB03B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6">
                <a:extLst>
                  <a:ext uri="{FF2B5EF4-FFF2-40B4-BE49-F238E27FC236}">
                    <a16:creationId xmlns:a16="http://schemas.microsoft.com/office/drawing/2014/main" id="{316F8EBB-BD33-4723-8392-B6D7AA6940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78">
                <a:extLst>
                  <a:ext uri="{FF2B5EF4-FFF2-40B4-BE49-F238E27FC236}">
                    <a16:creationId xmlns:a16="http://schemas.microsoft.com/office/drawing/2014/main" id="{A508AB81-8D02-4F8E-91BD-8692B2D74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0">
                <a:extLst>
                  <a:ext uri="{FF2B5EF4-FFF2-40B4-BE49-F238E27FC236}">
                    <a16:creationId xmlns:a16="http://schemas.microsoft.com/office/drawing/2014/main" id="{EC3C09AA-34B7-4E4D-A1E0-71C650AE58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2">
                <a:extLst>
                  <a:ext uri="{FF2B5EF4-FFF2-40B4-BE49-F238E27FC236}">
                    <a16:creationId xmlns:a16="http://schemas.microsoft.com/office/drawing/2014/main" id="{77DA0C3D-81BD-45EE-BC0E-4DE1546F3E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4">
                <a:extLst>
                  <a:ext uri="{FF2B5EF4-FFF2-40B4-BE49-F238E27FC236}">
                    <a16:creationId xmlns:a16="http://schemas.microsoft.com/office/drawing/2014/main" id="{083624F6-4D9F-4AB6-A053-5026224BBB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6">
                <a:extLst>
                  <a:ext uri="{FF2B5EF4-FFF2-40B4-BE49-F238E27FC236}">
                    <a16:creationId xmlns:a16="http://schemas.microsoft.com/office/drawing/2014/main" id="{343014C7-3246-492F-ADB5-FA640AACA0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88">
                <a:extLst>
                  <a:ext uri="{FF2B5EF4-FFF2-40B4-BE49-F238E27FC236}">
                    <a16:creationId xmlns:a16="http://schemas.microsoft.com/office/drawing/2014/main" id="{06E7F797-B78F-4D46-978F-58FCD25A2E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0">
                <a:extLst>
                  <a:ext uri="{FF2B5EF4-FFF2-40B4-BE49-F238E27FC236}">
                    <a16:creationId xmlns:a16="http://schemas.microsoft.com/office/drawing/2014/main" id="{DC791D00-724F-4DAD-88BD-B1D10CFE6E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2">
                <a:extLst>
                  <a:ext uri="{FF2B5EF4-FFF2-40B4-BE49-F238E27FC236}">
                    <a16:creationId xmlns:a16="http://schemas.microsoft.com/office/drawing/2014/main" id="{41BEAE85-4DFA-4FFF-A474-B908C37785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4">
                <a:extLst>
                  <a:ext uri="{FF2B5EF4-FFF2-40B4-BE49-F238E27FC236}">
                    <a16:creationId xmlns:a16="http://schemas.microsoft.com/office/drawing/2014/main" id="{5023C5AD-8DDD-4154-BDDF-33C52BA078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6">
                <a:extLst>
                  <a:ext uri="{FF2B5EF4-FFF2-40B4-BE49-F238E27FC236}">
                    <a16:creationId xmlns:a16="http://schemas.microsoft.com/office/drawing/2014/main" id="{FC2149B0-FE3D-40DE-AC27-881E9BE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198">
                <a:extLst>
                  <a:ext uri="{FF2B5EF4-FFF2-40B4-BE49-F238E27FC236}">
                    <a16:creationId xmlns:a16="http://schemas.microsoft.com/office/drawing/2014/main" id="{41CCEB67-C88A-4D33-B444-7C59C6594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0">
                <a:extLst>
                  <a:ext uri="{FF2B5EF4-FFF2-40B4-BE49-F238E27FC236}">
                    <a16:creationId xmlns:a16="http://schemas.microsoft.com/office/drawing/2014/main" id="{0B285FC7-3130-4987-839B-CAA9088FAF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2">
                <a:extLst>
                  <a:ext uri="{FF2B5EF4-FFF2-40B4-BE49-F238E27FC236}">
                    <a16:creationId xmlns:a16="http://schemas.microsoft.com/office/drawing/2014/main" id="{946C3B21-4A16-47CF-B7A5-9E602E3191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4">
                <a:extLst>
                  <a:ext uri="{FF2B5EF4-FFF2-40B4-BE49-F238E27FC236}">
                    <a16:creationId xmlns:a16="http://schemas.microsoft.com/office/drawing/2014/main" id="{6D46A112-21CC-4505-AF6D-B4A5AD3E3C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6">
                <a:extLst>
                  <a:ext uri="{FF2B5EF4-FFF2-40B4-BE49-F238E27FC236}">
                    <a16:creationId xmlns:a16="http://schemas.microsoft.com/office/drawing/2014/main" id="{6C56A35D-59C4-43D0-A29D-BF31C116AD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08">
                <a:extLst>
                  <a:ext uri="{FF2B5EF4-FFF2-40B4-BE49-F238E27FC236}">
                    <a16:creationId xmlns:a16="http://schemas.microsoft.com/office/drawing/2014/main" id="{D956C765-F260-44F5-A5C8-41DDE818D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0">
                <a:extLst>
                  <a:ext uri="{FF2B5EF4-FFF2-40B4-BE49-F238E27FC236}">
                    <a16:creationId xmlns:a16="http://schemas.microsoft.com/office/drawing/2014/main" id="{2BFE514D-AB7B-4C74-8359-650B1C907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2">
                <a:extLst>
                  <a:ext uri="{FF2B5EF4-FFF2-40B4-BE49-F238E27FC236}">
                    <a16:creationId xmlns:a16="http://schemas.microsoft.com/office/drawing/2014/main" id="{B92E6957-6842-4EC4-BFD8-DA396C8B5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4">
                <a:extLst>
                  <a:ext uri="{FF2B5EF4-FFF2-40B4-BE49-F238E27FC236}">
                    <a16:creationId xmlns:a16="http://schemas.microsoft.com/office/drawing/2014/main" id="{D32326E6-EAD8-4881-8BA2-2B4DA033CD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6">
                <a:extLst>
                  <a:ext uri="{FF2B5EF4-FFF2-40B4-BE49-F238E27FC236}">
                    <a16:creationId xmlns:a16="http://schemas.microsoft.com/office/drawing/2014/main" id="{96A21FED-48D5-4186-B204-A68E522675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18">
                <a:extLst>
                  <a:ext uri="{FF2B5EF4-FFF2-40B4-BE49-F238E27FC236}">
                    <a16:creationId xmlns:a16="http://schemas.microsoft.com/office/drawing/2014/main" id="{8607BC08-CC24-4072-B352-88E8046081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0">
                <a:extLst>
                  <a:ext uri="{FF2B5EF4-FFF2-40B4-BE49-F238E27FC236}">
                    <a16:creationId xmlns:a16="http://schemas.microsoft.com/office/drawing/2014/main" id="{DADCC56A-6C72-48A3-911A-CA334A2A2A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2">
                <a:extLst>
                  <a:ext uri="{FF2B5EF4-FFF2-40B4-BE49-F238E27FC236}">
                    <a16:creationId xmlns:a16="http://schemas.microsoft.com/office/drawing/2014/main" id="{1C102CFD-054C-4487-9EAB-8811BD371B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4">
                <a:extLst>
                  <a:ext uri="{FF2B5EF4-FFF2-40B4-BE49-F238E27FC236}">
                    <a16:creationId xmlns:a16="http://schemas.microsoft.com/office/drawing/2014/main" id="{54C26403-C7DA-4277-A876-26961161C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6">
                <a:extLst>
                  <a:ext uri="{FF2B5EF4-FFF2-40B4-BE49-F238E27FC236}">
                    <a16:creationId xmlns:a16="http://schemas.microsoft.com/office/drawing/2014/main" id="{C850DC46-D836-43AA-91E4-0CAEAFF0B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28">
                <a:extLst>
                  <a:ext uri="{FF2B5EF4-FFF2-40B4-BE49-F238E27FC236}">
                    <a16:creationId xmlns:a16="http://schemas.microsoft.com/office/drawing/2014/main" id="{08B639D6-0FDD-48E0-93A7-FF54C6B25B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146">
                <a:extLst>
                  <a:ext uri="{FF2B5EF4-FFF2-40B4-BE49-F238E27FC236}">
                    <a16:creationId xmlns:a16="http://schemas.microsoft.com/office/drawing/2014/main" id="{DEF8C1F8-55EE-401D-819A-833529D1FE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Line 204">
                <a:extLst>
                  <a:ext uri="{FF2B5EF4-FFF2-40B4-BE49-F238E27FC236}">
                    <a16:creationId xmlns:a16="http://schemas.microsoft.com/office/drawing/2014/main" id="{4800BFA0-18DC-4C04-A836-6B46A77DC8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DE74E8-E2D0-419E-80E5-7EEE8E074C8B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1" name="Line 146">
                <a:extLst>
                  <a:ext uri="{FF2B5EF4-FFF2-40B4-BE49-F238E27FC236}">
                    <a16:creationId xmlns:a16="http://schemas.microsoft.com/office/drawing/2014/main" id="{7EFBA02A-B651-4548-A030-676E88430F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48">
                <a:extLst>
                  <a:ext uri="{FF2B5EF4-FFF2-40B4-BE49-F238E27FC236}">
                    <a16:creationId xmlns:a16="http://schemas.microsoft.com/office/drawing/2014/main" id="{FE0C9EA3-FE59-410D-B5AD-5F3F663459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0">
                <a:extLst>
                  <a:ext uri="{FF2B5EF4-FFF2-40B4-BE49-F238E27FC236}">
                    <a16:creationId xmlns:a16="http://schemas.microsoft.com/office/drawing/2014/main" id="{5A57804B-5243-4868-BA77-08903EEDFA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2">
                <a:extLst>
                  <a:ext uri="{FF2B5EF4-FFF2-40B4-BE49-F238E27FC236}">
                    <a16:creationId xmlns:a16="http://schemas.microsoft.com/office/drawing/2014/main" id="{B476EA97-4748-4CBF-A29E-396CB50D08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4">
                <a:extLst>
                  <a:ext uri="{FF2B5EF4-FFF2-40B4-BE49-F238E27FC236}">
                    <a16:creationId xmlns:a16="http://schemas.microsoft.com/office/drawing/2014/main" id="{5884F138-AFFD-45A7-B79B-0DF095A344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6">
                <a:extLst>
                  <a:ext uri="{FF2B5EF4-FFF2-40B4-BE49-F238E27FC236}">
                    <a16:creationId xmlns:a16="http://schemas.microsoft.com/office/drawing/2014/main" id="{7FE1262B-E0AB-4994-8400-63AA78AB3A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58">
                <a:extLst>
                  <a:ext uri="{FF2B5EF4-FFF2-40B4-BE49-F238E27FC236}">
                    <a16:creationId xmlns:a16="http://schemas.microsoft.com/office/drawing/2014/main" id="{D09061DE-1FF4-4391-AFEF-3A8E7856EA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0">
                <a:extLst>
                  <a:ext uri="{FF2B5EF4-FFF2-40B4-BE49-F238E27FC236}">
                    <a16:creationId xmlns:a16="http://schemas.microsoft.com/office/drawing/2014/main" id="{D2CE04BE-D1E6-4D04-94F4-D9D514DC4A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2">
                <a:extLst>
                  <a:ext uri="{FF2B5EF4-FFF2-40B4-BE49-F238E27FC236}">
                    <a16:creationId xmlns:a16="http://schemas.microsoft.com/office/drawing/2014/main" id="{37754628-7C2F-4735-93A7-0F67702E82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4">
                <a:extLst>
                  <a:ext uri="{FF2B5EF4-FFF2-40B4-BE49-F238E27FC236}">
                    <a16:creationId xmlns:a16="http://schemas.microsoft.com/office/drawing/2014/main" id="{6CA6BC1F-C578-4B52-AC00-CB99CF595B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6">
                <a:extLst>
                  <a:ext uri="{FF2B5EF4-FFF2-40B4-BE49-F238E27FC236}">
                    <a16:creationId xmlns:a16="http://schemas.microsoft.com/office/drawing/2014/main" id="{5EA9A5BD-CF81-4538-BDBE-96FD4D054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68">
                <a:extLst>
                  <a:ext uri="{FF2B5EF4-FFF2-40B4-BE49-F238E27FC236}">
                    <a16:creationId xmlns:a16="http://schemas.microsoft.com/office/drawing/2014/main" id="{267D759E-A10E-4E9A-9106-5C2037BEAD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0">
                <a:extLst>
                  <a:ext uri="{FF2B5EF4-FFF2-40B4-BE49-F238E27FC236}">
                    <a16:creationId xmlns:a16="http://schemas.microsoft.com/office/drawing/2014/main" id="{9712EDCE-D6F9-4EBB-B3D3-DE71F20768A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2">
                <a:extLst>
                  <a:ext uri="{FF2B5EF4-FFF2-40B4-BE49-F238E27FC236}">
                    <a16:creationId xmlns:a16="http://schemas.microsoft.com/office/drawing/2014/main" id="{613F195A-F1E6-459F-B2A9-93F2A41A9C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4">
                <a:extLst>
                  <a:ext uri="{FF2B5EF4-FFF2-40B4-BE49-F238E27FC236}">
                    <a16:creationId xmlns:a16="http://schemas.microsoft.com/office/drawing/2014/main" id="{536ED899-E684-46ED-ABBA-7C62E2C15F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6">
                <a:extLst>
                  <a:ext uri="{FF2B5EF4-FFF2-40B4-BE49-F238E27FC236}">
                    <a16:creationId xmlns:a16="http://schemas.microsoft.com/office/drawing/2014/main" id="{4C5FECFA-B60D-4DD1-B042-004BBC3BA76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78">
                <a:extLst>
                  <a:ext uri="{FF2B5EF4-FFF2-40B4-BE49-F238E27FC236}">
                    <a16:creationId xmlns:a16="http://schemas.microsoft.com/office/drawing/2014/main" id="{DC5FCA3D-3065-4F4A-BAF6-0019FFE18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0">
                <a:extLst>
                  <a:ext uri="{FF2B5EF4-FFF2-40B4-BE49-F238E27FC236}">
                    <a16:creationId xmlns:a16="http://schemas.microsoft.com/office/drawing/2014/main" id="{D769946E-B3F7-4D31-9C18-EE9D50E815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2">
                <a:extLst>
                  <a:ext uri="{FF2B5EF4-FFF2-40B4-BE49-F238E27FC236}">
                    <a16:creationId xmlns:a16="http://schemas.microsoft.com/office/drawing/2014/main" id="{9F003316-1FDF-4EA7-81B1-58355B5A70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4">
                <a:extLst>
                  <a:ext uri="{FF2B5EF4-FFF2-40B4-BE49-F238E27FC236}">
                    <a16:creationId xmlns:a16="http://schemas.microsoft.com/office/drawing/2014/main" id="{260391A8-D965-4C40-BCAF-CA622F833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6">
                <a:extLst>
                  <a:ext uri="{FF2B5EF4-FFF2-40B4-BE49-F238E27FC236}">
                    <a16:creationId xmlns:a16="http://schemas.microsoft.com/office/drawing/2014/main" id="{30C87FB2-CD2E-495B-B2D0-D780FC6898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88">
                <a:extLst>
                  <a:ext uri="{FF2B5EF4-FFF2-40B4-BE49-F238E27FC236}">
                    <a16:creationId xmlns:a16="http://schemas.microsoft.com/office/drawing/2014/main" id="{00C5AE2E-4DE2-41BB-A10E-CD27B41F68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0">
                <a:extLst>
                  <a:ext uri="{FF2B5EF4-FFF2-40B4-BE49-F238E27FC236}">
                    <a16:creationId xmlns:a16="http://schemas.microsoft.com/office/drawing/2014/main" id="{0BAAD8B3-BEA3-43A7-AF53-797289B59A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2">
                <a:extLst>
                  <a:ext uri="{FF2B5EF4-FFF2-40B4-BE49-F238E27FC236}">
                    <a16:creationId xmlns:a16="http://schemas.microsoft.com/office/drawing/2014/main" id="{DA139A13-A795-42A9-9906-BC8512F9D3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4">
                <a:extLst>
                  <a:ext uri="{FF2B5EF4-FFF2-40B4-BE49-F238E27FC236}">
                    <a16:creationId xmlns:a16="http://schemas.microsoft.com/office/drawing/2014/main" id="{1FC39655-AF61-4908-B780-80D28AA75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6">
                <a:extLst>
                  <a:ext uri="{FF2B5EF4-FFF2-40B4-BE49-F238E27FC236}">
                    <a16:creationId xmlns:a16="http://schemas.microsoft.com/office/drawing/2014/main" id="{D71D18DF-011F-4EBB-B49F-EEED7D340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198">
                <a:extLst>
                  <a:ext uri="{FF2B5EF4-FFF2-40B4-BE49-F238E27FC236}">
                    <a16:creationId xmlns:a16="http://schemas.microsoft.com/office/drawing/2014/main" id="{2AFFB89B-DFE7-4286-86A0-AD56620990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0">
                <a:extLst>
                  <a:ext uri="{FF2B5EF4-FFF2-40B4-BE49-F238E27FC236}">
                    <a16:creationId xmlns:a16="http://schemas.microsoft.com/office/drawing/2014/main" id="{27D173EC-8AE2-4BFB-8001-E2EC643BA0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2">
                <a:extLst>
                  <a:ext uri="{FF2B5EF4-FFF2-40B4-BE49-F238E27FC236}">
                    <a16:creationId xmlns:a16="http://schemas.microsoft.com/office/drawing/2014/main" id="{2BA084E1-0747-44CE-8CD0-845960C98F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4">
                <a:extLst>
                  <a:ext uri="{FF2B5EF4-FFF2-40B4-BE49-F238E27FC236}">
                    <a16:creationId xmlns:a16="http://schemas.microsoft.com/office/drawing/2014/main" id="{BA29E7A7-695F-4819-909B-DF580C025C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6">
                <a:extLst>
                  <a:ext uri="{FF2B5EF4-FFF2-40B4-BE49-F238E27FC236}">
                    <a16:creationId xmlns:a16="http://schemas.microsoft.com/office/drawing/2014/main" id="{B5BEFD7C-E23E-4510-9281-4517F8A7A5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08">
                <a:extLst>
                  <a:ext uri="{FF2B5EF4-FFF2-40B4-BE49-F238E27FC236}">
                    <a16:creationId xmlns:a16="http://schemas.microsoft.com/office/drawing/2014/main" id="{6B89ADB5-8E95-404B-AAB8-1BD1EDBA1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0">
                <a:extLst>
                  <a:ext uri="{FF2B5EF4-FFF2-40B4-BE49-F238E27FC236}">
                    <a16:creationId xmlns:a16="http://schemas.microsoft.com/office/drawing/2014/main" id="{F0259992-1020-4D10-8D8B-B64806508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2">
                <a:extLst>
                  <a:ext uri="{FF2B5EF4-FFF2-40B4-BE49-F238E27FC236}">
                    <a16:creationId xmlns:a16="http://schemas.microsoft.com/office/drawing/2014/main" id="{2761D797-F11B-4926-BFF1-D77912CE62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4">
                <a:extLst>
                  <a:ext uri="{FF2B5EF4-FFF2-40B4-BE49-F238E27FC236}">
                    <a16:creationId xmlns:a16="http://schemas.microsoft.com/office/drawing/2014/main" id="{938C71FB-A9EF-4259-A1C6-47DA105EEB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6">
                <a:extLst>
                  <a:ext uri="{FF2B5EF4-FFF2-40B4-BE49-F238E27FC236}">
                    <a16:creationId xmlns:a16="http://schemas.microsoft.com/office/drawing/2014/main" id="{65FD9FBB-07DD-4950-ACA5-1D499F452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18">
                <a:extLst>
                  <a:ext uri="{FF2B5EF4-FFF2-40B4-BE49-F238E27FC236}">
                    <a16:creationId xmlns:a16="http://schemas.microsoft.com/office/drawing/2014/main" id="{B29134EF-30C5-412D-AAB3-725A13AA3A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0">
                <a:extLst>
                  <a:ext uri="{FF2B5EF4-FFF2-40B4-BE49-F238E27FC236}">
                    <a16:creationId xmlns:a16="http://schemas.microsoft.com/office/drawing/2014/main" id="{3B8DDBB4-F2B1-4FAD-B3CB-F0A2E94B65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2">
                <a:extLst>
                  <a:ext uri="{FF2B5EF4-FFF2-40B4-BE49-F238E27FC236}">
                    <a16:creationId xmlns:a16="http://schemas.microsoft.com/office/drawing/2014/main" id="{028199ED-9809-4C9C-80F2-710CBAE810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4">
                <a:extLst>
                  <a:ext uri="{FF2B5EF4-FFF2-40B4-BE49-F238E27FC236}">
                    <a16:creationId xmlns:a16="http://schemas.microsoft.com/office/drawing/2014/main" id="{2845ADAC-9ADE-4FC8-9B00-1C854FF332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6">
                <a:extLst>
                  <a:ext uri="{FF2B5EF4-FFF2-40B4-BE49-F238E27FC236}">
                    <a16:creationId xmlns:a16="http://schemas.microsoft.com/office/drawing/2014/main" id="{D61A2115-6CBC-4F8E-ADE2-62C0C50950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228">
                <a:extLst>
                  <a:ext uri="{FF2B5EF4-FFF2-40B4-BE49-F238E27FC236}">
                    <a16:creationId xmlns:a16="http://schemas.microsoft.com/office/drawing/2014/main" id="{4C9EE595-48B7-4EF0-8440-202EB9C53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46">
                <a:extLst>
                  <a:ext uri="{FF2B5EF4-FFF2-40B4-BE49-F238E27FC236}">
                    <a16:creationId xmlns:a16="http://schemas.microsoft.com/office/drawing/2014/main" id="{798C3004-D19C-4F0E-9DDD-CFDE71017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204">
                <a:extLst>
                  <a:ext uri="{FF2B5EF4-FFF2-40B4-BE49-F238E27FC236}">
                    <a16:creationId xmlns:a16="http://schemas.microsoft.com/office/drawing/2014/main" id="{E0A94EC7-CE93-4317-B1FC-9CCDE8E15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23FE3F-4EF8-4B60-B802-76D10CF34393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4" name="Line 230">
                <a:extLst>
                  <a:ext uri="{FF2B5EF4-FFF2-40B4-BE49-F238E27FC236}">
                    <a16:creationId xmlns:a16="http://schemas.microsoft.com/office/drawing/2014/main" id="{5EDA06B2-0E06-4AF7-A93D-C85FFEEC25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" name="Line 232">
                <a:extLst>
                  <a:ext uri="{FF2B5EF4-FFF2-40B4-BE49-F238E27FC236}">
                    <a16:creationId xmlns:a16="http://schemas.microsoft.com/office/drawing/2014/main" id="{1356082B-1A6E-472D-9795-B03A0FCAE7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720EB837-FC62-4DE2-BE18-26C025C42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088417B7-A239-4C55-8D1E-5B85B049FD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F8E1A479-B6E7-4B03-B6FE-7E805B1F13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0">
                <a:extLst>
                  <a:ext uri="{FF2B5EF4-FFF2-40B4-BE49-F238E27FC236}">
                    <a16:creationId xmlns:a16="http://schemas.microsoft.com/office/drawing/2014/main" id="{8B4A2B09-B835-498B-BB53-EB27D66DB6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4">
                <a:extLst>
                  <a:ext uri="{FF2B5EF4-FFF2-40B4-BE49-F238E27FC236}">
                    <a16:creationId xmlns:a16="http://schemas.microsoft.com/office/drawing/2014/main" id="{B1B6D5CC-E596-4C58-8DB5-C46A0BFE14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46">
                <a:extLst>
                  <a:ext uri="{FF2B5EF4-FFF2-40B4-BE49-F238E27FC236}">
                    <a16:creationId xmlns:a16="http://schemas.microsoft.com/office/drawing/2014/main" id="{597CA35F-3BE8-48CB-8D83-6C4E8CE32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0">
                <a:extLst>
                  <a:ext uri="{FF2B5EF4-FFF2-40B4-BE49-F238E27FC236}">
                    <a16:creationId xmlns:a16="http://schemas.microsoft.com/office/drawing/2014/main" id="{1CBF1CA7-C220-40C0-A9DE-B5A17E067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2">
                <a:extLst>
                  <a:ext uri="{FF2B5EF4-FFF2-40B4-BE49-F238E27FC236}">
                    <a16:creationId xmlns:a16="http://schemas.microsoft.com/office/drawing/2014/main" id="{0EF75B6E-3995-4CD6-99AC-3E2786C91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4">
                <a:extLst>
                  <a:ext uri="{FF2B5EF4-FFF2-40B4-BE49-F238E27FC236}">
                    <a16:creationId xmlns:a16="http://schemas.microsoft.com/office/drawing/2014/main" id="{5DADF826-6038-4347-8B68-10C66FE461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6">
                <a:extLst>
                  <a:ext uri="{FF2B5EF4-FFF2-40B4-BE49-F238E27FC236}">
                    <a16:creationId xmlns:a16="http://schemas.microsoft.com/office/drawing/2014/main" id="{84F0B6A5-D808-4422-BDF7-8972346912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58">
                <a:extLst>
                  <a:ext uri="{FF2B5EF4-FFF2-40B4-BE49-F238E27FC236}">
                    <a16:creationId xmlns:a16="http://schemas.microsoft.com/office/drawing/2014/main" id="{8CB308C3-A619-473D-AFF6-84264B35FF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0">
                <a:extLst>
                  <a:ext uri="{FF2B5EF4-FFF2-40B4-BE49-F238E27FC236}">
                    <a16:creationId xmlns:a16="http://schemas.microsoft.com/office/drawing/2014/main" id="{4E82F669-CD8A-43FD-92DD-A6A4CFC000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2">
                <a:extLst>
                  <a:ext uri="{FF2B5EF4-FFF2-40B4-BE49-F238E27FC236}">
                    <a16:creationId xmlns:a16="http://schemas.microsoft.com/office/drawing/2014/main" id="{84397A30-BDAB-467A-BF62-BD20301513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4">
                <a:extLst>
                  <a:ext uri="{FF2B5EF4-FFF2-40B4-BE49-F238E27FC236}">
                    <a16:creationId xmlns:a16="http://schemas.microsoft.com/office/drawing/2014/main" id="{C6340EA9-775A-4577-96E6-FB179C4BF6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6">
                <a:extLst>
                  <a:ext uri="{FF2B5EF4-FFF2-40B4-BE49-F238E27FC236}">
                    <a16:creationId xmlns:a16="http://schemas.microsoft.com/office/drawing/2014/main" id="{A6B18075-DC02-440F-8B8C-51A8D4C9D3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68">
                <a:extLst>
                  <a:ext uri="{FF2B5EF4-FFF2-40B4-BE49-F238E27FC236}">
                    <a16:creationId xmlns:a16="http://schemas.microsoft.com/office/drawing/2014/main" id="{C1397D61-423C-4F60-8719-6544E827D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0">
                <a:extLst>
                  <a:ext uri="{FF2B5EF4-FFF2-40B4-BE49-F238E27FC236}">
                    <a16:creationId xmlns:a16="http://schemas.microsoft.com/office/drawing/2014/main" id="{B18366A2-BCBE-46B5-BCC4-6921C41C05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2">
                <a:extLst>
                  <a:ext uri="{FF2B5EF4-FFF2-40B4-BE49-F238E27FC236}">
                    <a16:creationId xmlns:a16="http://schemas.microsoft.com/office/drawing/2014/main" id="{555BC0FD-2B56-4B52-A3EF-0FDE6C0BB5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4">
                <a:extLst>
                  <a:ext uri="{FF2B5EF4-FFF2-40B4-BE49-F238E27FC236}">
                    <a16:creationId xmlns:a16="http://schemas.microsoft.com/office/drawing/2014/main" id="{AAAF6958-71FF-4F42-A293-264C51A84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6">
                <a:extLst>
                  <a:ext uri="{FF2B5EF4-FFF2-40B4-BE49-F238E27FC236}">
                    <a16:creationId xmlns:a16="http://schemas.microsoft.com/office/drawing/2014/main" id="{F7A674F8-B46D-4DB6-B479-9A366C1470B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78">
                <a:extLst>
                  <a:ext uri="{FF2B5EF4-FFF2-40B4-BE49-F238E27FC236}">
                    <a16:creationId xmlns:a16="http://schemas.microsoft.com/office/drawing/2014/main" id="{FBCB9FFA-88C9-4B04-A4F1-5C87ED6517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56">
                <a:extLst>
                  <a:ext uri="{FF2B5EF4-FFF2-40B4-BE49-F238E27FC236}">
                    <a16:creationId xmlns:a16="http://schemas.microsoft.com/office/drawing/2014/main" id="{C1F0A7A0-4F8A-4A3B-8975-B9996225E6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234">
                <a:extLst>
                  <a:ext uri="{FF2B5EF4-FFF2-40B4-BE49-F238E27FC236}">
                    <a16:creationId xmlns:a16="http://schemas.microsoft.com/office/drawing/2014/main" id="{416FE1AA-7EC8-451A-867F-1533E43552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D80E7891-57C1-4CA5-B69A-E959B575205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160" name="Title 1">
            <a:extLst>
              <a:ext uri="{FF2B5EF4-FFF2-40B4-BE49-F238E27FC236}">
                <a16:creationId xmlns:a16="http://schemas.microsoft.com/office/drawing/2014/main" id="{24F6B94D-0125-48EE-833E-556D6454C5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4259551"/>
            <a:ext cx="6952046" cy="1450716"/>
          </a:xfrm>
          <a:prstGeom prst="rect">
            <a:avLst/>
          </a:prstGeom>
          <a:solidFill>
            <a:schemeClr val="tx2"/>
          </a:solidFill>
        </p:spPr>
        <p:txBody>
          <a:bodyPr wrap="non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</a:t>
            </a:r>
            <a:r>
              <a:rPr lang="nl-NL"/>
              <a:t>einddia tekst </a:t>
            </a:r>
            <a:br>
              <a:rPr lang="nl-NL"/>
            </a:br>
            <a:r>
              <a:rPr lang="nl-NL"/>
              <a:t>aan </a:t>
            </a:r>
            <a:r>
              <a:rPr lang="nl-NL" dirty="0"/>
              <a:t>te passen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213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46AF-77D5-43B4-9D2F-64922EE50E6F}" type="datetimeFigureOut">
              <a:rPr lang="nl-NL" smtClean="0"/>
              <a:t>1-2-2024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C12E-654E-481A-8B96-5D554D7388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211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EA9182-444B-47BE-8176-55B363FE15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110484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  <a:p>
            <a:pPr lvl="2"/>
            <a:r>
              <a:rPr lang="nl-NL" noProof="0" dirty="0"/>
              <a:t>Niveau 3</a:t>
            </a:r>
          </a:p>
          <a:p>
            <a:pPr lvl="3"/>
            <a:r>
              <a:rPr lang="nl-NL" noProof="0" dirty="0"/>
              <a:t>Niveau 4</a:t>
            </a:r>
          </a:p>
          <a:p>
            <a:pPr lvl="4"/>
            <a:r>
              <a:rPr lang="nl-NL" noProof="0" dirty="0"/>
              <a:t>Niveau 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114F8-DF7C-4CCE-A2A0-8ADF91A35D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6051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koloms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250301E-BA37-4003-8372-4648E0A0F63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238500" y="1531939"/>
            <a:ext cx="5382000" cy="4564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  <p:sp>
        <p:nvSpPr>
          <p:cNvPr id="156" name="Content Placeholder 8">
            <a:extLst>
              <a:ext uri="{FF2B5EF4-FFF2-40B4-BE49-F238E27FC236}">
                <a16:creationId xmlns:a16="http://schemas.microsoft.com/office/drawing/2014/main" id="{8C1E6B3E-1E73-45D6-8003-DABCF8722A4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499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916EC-3430-40B8-BEA6-3BAD68CF45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9289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36F7D77-A527-4765-806C-7E9EA367F80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/>
              <a:t>Plaats een grafiek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DB36431-83D4-48F2-97ED-9F7019816F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C8910369-F871-4084-B502-2BC5FBED786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1D59E0-B35F-4197-8EB5-9722831852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05454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grafieken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FD0D768-D0D3-419F-A50A-348F13C0B0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 bwMode="gray">
          <a:xfrm>
            <a:off x="571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/>
              <a:t>Plaats een grafiek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BCF25F6-53A3-44DB-9E7D-5B3F3AD763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71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07" name="Content Placeholder 8">
            <a:extLst>
              <a:ext uri="{FF2B5EF4-FFF2-40B4-BE49-F238E27FC236}">
                <a16:creationId xmlns:a16="http://schemas.microsoft.com/office/drawing/2014/main" id="{7F51DB44-8200-42CE-A1B8-585EFD8DA59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/>
              <a:t>Plaats een grafiek</a:t>
            </a:r>
          </a:p>
        </p:txBody>
      </p:sp>
      <p:sp>
        <p:nvSpPr>
          <p:cNvPr id="308" name="Text Placeholder 4">
            <a:extLst>
              <a:ext uri="{FF2B5EF4-FFF2-40B4-BE49-F238E27FC236}">
                <a16:creationId xmlns:a16="http://schemas.microsoft.com/office/drawing/2014/main" id="{34E3C1CD-7C2A-481A-A775-75D68AF05A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FEE14-E53C-46FD-91CD-C6EC505AB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77270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02815B5-B9FC-4D7B-BDA5-ED87B5F909D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571500" y="2082801"/>
            <a:ext cx="110484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/>
              <a:t>Plaats een grafiek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5B5C579-587C-424F-9243-9F0D38BD7F3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 bwMode="gray">
          <a:xfrm>
            <a:off x="571500" y="1524000"/>
            <a:ext cx="110484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7E032D-49AC-4684-8F57-A34E1071DE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59642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33B522-924E-4097-8F7C-82F110CF920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gray">
          <a:xfrm>
            <a:off x="571500" y="1531538"/>
            <a:ext cx="11049000" cy="456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  <a:p>
            <a:pPr lvl="2"/>
            <a:r>
              <a:rPr lang="nl-NL" noProof="0" dirty="0"/>
              <a:t>Niveau 3</a:t>
            </a:r>
          </a:p>
          <a:p>
            <a:pPr lvl="3"/>
            <a:r>
              <a:rPr lang="nl-NL" noProof="0" dirty="0"/>
              <a:t>Niveau 4</a:t>
            </a:r>
          </a:p>
          <a:p>
            <a:pPr lvl="4"/>
            <a:r>
              <a:rPr lang="nl-NL" noProof="0" dirty="0"/>
              <a:t>Niveau 5</a:t>
            </a:r>
          </a:p>
          <a:p>
            <a:pPr lvl="5"/>
            <a:r>
              <a:rPr lang="nl-NL" noProof="0" dirty="0"/>
              <a:t>Niveau 6</a:t>
            </a:r>
          </a:p>
          <a:p>
            <a:pPr lvl="6"/>
            <a:r>
              <a:rPr lang="nl-NL" noProof="0" dirty="0"/>
              <a:t>Niveau 7</a:t>
            </a:r>
          </a:p>
          <a:p>
            <a:pPr lvl="7"/>
            <a:r>
              <a:rPr lang="nl-NL" noProof="0" dirty="0"/>
              <a:t>Niveau 8</a:t>
            </a:r>
          </a:p>
          <a:p>
            <a:pPr lvl="8"/>
            <a:r>
              <a:rPr lang="nl-NL" noProof="0" dirty="0"/>
              <a:t>Niveau 9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150BF419-8B74-4D04-B0E8-49FE4CC683C8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gray">
          <a:xfrm>
            <a:off x="571500" y="239057"/>
            <a:ext cx="8442956" cy="12382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titel aan te passen</a:t>
            </a:r>
            <a:endParaRPr lang="nl-NL" noProof="0" dirty="0"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1654D9CB-7204-4471-AF30-3FA9695FC87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5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61F3D850-785A-4890-8DD1-CC95663BC854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501651" y="6272549"/>
            <a:ext cx="1259078" cy="66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55" r:id="rId3"/>
    <p:sldLayoutId id="2147483657" r:id="rId4"/>
    <p:sldLayoutId id="2147483650" r:id="rId5"/>
    <p:sldLayoutId id="2147483652" r:id="rId6"/>
    <p:sldLayoutId id="2147483663" r:id="rId7"/>
    <p:sldLayoutId id="2147483653" r:id="rId8"/>
    <p:sldLayoutId id="2147483658" r:id="rId9"/>
    <p:sldLayoutId id="2147483662" r:id="rId10"/>
    <p:sldLayoutId id="2147483668" r:id="rId11"/>
    <p:sldLayoutId id="2147483654" r:id="rId12"/>
    <p:sldLayoutId id="2147483667" r:id="rId13"/>
    <p:sldLayoutId id="2147483661" r:id="rId14"/>
    <p:sldLayoutId id="2147483674" r:id="rId15"/>
    <p:sldLayoutId id="2147483673" r:id="rId16"/>
    <p:sldLayoutId id="2147483669" r:id="rId17"/>
    <p:sldLayoutId id="2147483670" r:id="rId18"/>
    <p:sldLayoutId id="2147483671" r:id="rId19"/>
    <p:sldLayoutId id="2147483672" r:id="rId20"/>
    <p:sldLayoutId id="2147483675" r:id="rId21"/>
    <p:sldLayoutId id="2147483665" r:id="rId22"/>
    <p:sldLayoutId id="2147483664" r:id="rId2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1257300" marR="0" indent="-179388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SzTx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192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0" userDrawn="1">
          <p15:clr>
            <a:srgbClr val="F26B43"/>
          </p15:clr>
        </p15:guide>
        <p15:guide id="2" pos="7320" userDrawn="1">
          <p15:clr>
            <a:srgbClr val="F26B43"/>
          </p15:clr>
        </p15:guide>
        <p15:guide id="3" orient="horz" pos="4140" userDrawn="1">
          <p15:clr>
            <a:srgbClr val="F26B43"/>
          </p15:clr>
        </p15:guide>
        <p15:guide id="4" orient="horz" pos="180" userDrawn="1">
          <p15:clr>
            <a:srgbClr val="F26B43"/>
          </p15:clr>
        </p15:guide>
        <p15:guide id="5" pos="7142" userDrawn="1">
          <p15:clr>
            <a:srgbClr val="F26B43"/>
          </p15:clr>
        </p15:guide>
        <p15:guide id="6" orient="horz" pos="960" userDrawn="1">
          <p15:clr>
            <a:srgbClr val="F26B43"/>
          </p15:clr>
        </p15:guide>
        <p15:guide id="7" orient="horz" pos="3846" userDrawn="1">
          <p15:clr>
            <a:srgbClr val="F26B43"/>
          </p15:clr>
        </p15:guide>
        <p15:guide id="8" pos="6606" userDrawn="1">
          <p15:clr>
            <a:srgbClr val="F26B43"/>
          </p15:clr>
        </p15:guide>
        <p15:guide id="9" orient="horz" pos="3780" userDrawn="1">
          <p15:clr>
            <a:srgbClr val="F26B43"/>
          </p15:clr>
        </p15:guide>
        <p15:guide id="10" pos="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roup 275">
            <a:extLst>
              <a:ext uri="{FF2B5EF4-FFF2-40B4-BE49-F238E27FC236}">
                <a16:creationId xmlns:a16="http://schemas.microsoft.com/office/drawing/2014/main" id="{1CF2A403-B3E5-46BE-8DA0-EB352539227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2989A0-591E-4BE4-A52F-66C89D8E9297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51" name="Line 230">
                <a:extLst>
                  <a:ext uri="{FF2B5EF4-FFF2-40B4-BE49-F238E27FC236}">
                    <a16:creationId xmlns:a16="http://schemas.microsoft.com/office/drawing/2014/main" id="{4A799371-6775-4EF3-9AC6-0E242AD7C8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232">
                <a:extLst>
                  <a:ext uri="{FF2B5EF4-FFF2-40B4-BE49-F238E27FC236}">
                    <a16:creationId xmlns:a16="http://schemas.microsoft.com/office/drawing/2014/main" id="{7FF94247-9141-4137-BAE1-6F8B525F80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234">
                <a:extLst>
                  <a:ext uri="{FF2B5EF4-FFF2-40B4-BE49-F238E27FC236}">
                    <a16:creationId xmlns:a16="http://schemas.microsoft.com/office/drawing/2014/main" id="{48A0AFF0-27F0-4AC6-A020-4D2217FB82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54" name="Line 236">
                <a:extLst>
                  <a:ext uri="{FF2B5EF4-FFF2-40B4-BE49-F238E27FC236}">
                    <a16:creationId xmlns:a16="http://schemas.microsoft.com/office/drawing/2014/main" id="{880D8312-338E-411C-9FAC-9BF1C4592B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238">
                <a:extLst>
                  <a:ext uri="{FF2B5EF4-FFF2-40B4-BE49-F238E27FC236}">
                    <a16:creationId xmlns:a16="http://schemas.microsoft.com/office/drawing/2014/main" id="{7C00655C-9280-49AE-AC43-F521F6367C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240">
                <a:extLst>
                  <a:ext uri="{FF2B5EF4-FFF2-40B4-BE49-F238E27FC236}">
                    <a16:creationId xmlns:a16="http://schemas.microsoft.com/office/drawing/2014/main" id="{9D9ACC10-38B9-49B2-A9BA-9BC18B1A9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244">
                <a:extLst>
                  <a:ext uri="{FF2B5EF4-FFF2-40B4-BE49-F238E27FC236}">
                    <a16:creationId xmlns:a16="http://schemas.microsoft.com/office/drawing/2014/main" id="{99C4EEED-F5F6-49BE-8EF4-C9D881A277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246">
                <a:extLst>
                  <a:ext uri="{FF2B5EF4-FFF2-40B4-BE49-F238E27FC236}">
                    <a16:creationId xmlns:a16="http://schemas.microsoft.com/office/drawing/2014/main" id="{D80B4E89-6046-4BEE-90E9-0A5D8084B0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250">
                <a:extLst>
                  <a:ext uri="{FF2B5EF4-FFF2-40B4-BE49-F238E27FC236}">
                    <a16:creationId xmlns:a16="http://schemas.microsoft.com/office/drawing/2014/main" id="{583B8F3E-68E1-44B0-B92C-413F5F0696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252">
                <a:extLst>
                  <a:ext uri="{FF2B5EF4-FFF2-40B4-BE49-F238E27FC236}">
                    <a16:creationId xmlns:a16="http://schemas.microsoft.com/office/drawing/2014/main" id="{D6DB7C0D-C98D-4FC6-A0AC-BCDC794618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254">
                <a:extLst>
                  <a:ext uri="{FF2B5EF4-FFF2-40B4-BE49-F238E27FC236}">
                    <a16:creationId xmlns:a16="http://schemas.microsoft.com/office/drawing/2014/main" id="{C3792932-00FD-477F-90CB-24F0F2C6D0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256">
                <a:extLst>
                  <a:ext uri="{FF2B5EF4-FFF2-40B4-BE49-F238E27FC236}">
                    <a16:creationId xmlns:a16="http://schemas.microsoft.com/office/drawing/2014/main" id="{243D556E-0C15-45EB-AE1A-A5E293A7DD8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258">
                <a:extLst>
                  <a:ext uri="{FF2B5EF4-FFF2-40B4-BE49-F238E27FC236}">
                    <a16:creationId xmlns:a16="http://schemas.microsoft.com/office/drawing/2014/main" id="{25F4CF68-5A7B-4718-A28A-F4490C3580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60">
                <a:extLst>
                  <a:ext uri="{FF2B5EF4-FFF2-40B4-BE49-F238E27FC236}">
                    <a16:creationId xmlns:a16="http://schemas.microsoft.com/office/drawing/2014/main" id="{4AD7450B-1C97-476A-B84E-111C29DF9C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62">
                <a:extLst>
                  <a:ext uri="{FF2B5EF4-FFF2-40B4-BE49-F238E27FC236}">
                    <a16:creationId xmlns:a16="http://schemas.microsoft.com/office/drawing/2014/main" id="{B3F1A7F8-C4BE-4FFD-92D9-61DD6B7E9D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64">
                <a:extLst>
                  <a:ext uri="{FF2B5EF4-FFF2-40B4-BE49-F238E27FC236}">
                    <a16:creationId xmlns:a16="http://schemas.microsoft.com/office/drawing/2014/main" id="{7BD9808D-4E51-4BD2-8AA7-6A7D7A7859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66">
                <a:extLst>
                  <a:ext uri="{FF2B5EF4-FFF2-40B4-BE49-F238E27FC236}">
                    <a16:creationId xmlns:a16="http://schemas.microsoft.com/office/drawing/2014/main" id="{1B66D40C-4087-435B-A991-1F96241B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68">
                <a:extLst>
                  <a:ext uri="{FF2B5EF4-FFF2-40B4-BE49-F238E27FC236}">
                    <a16:creationId xmlns:a16="http://schemas.microsoft.com/office/drawing/2014/main" id="{2D8BA85B-7D51-45C2-8A0E-18BDE832C6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70">
                <a:extLst>
                  <a:ext uri="{FF2B5EF4-FFF2-40B4-BE49-F238E27FC236}">
                    <a16:creationId xmlns:a16="http://schemas.microsoft.com/office/drawing/2014/main" id="{10CF31EB-2CB4-4D8F-A4A9-48B18E659A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72">
                <a:extLst>
                  <a:ext uri="{FF2B5EF4-FFF2-40B4-BE49-F238E27FC236}">
                    <a16:creationId xmlns:a16="http://schemas.microsoft.com/office/drawing/2014/main" id="{F40B4D5C-2DB0-4211-B6A1-C15F87BC824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74">
                <a:extLst>
                  <a:ext uri="{FF2B5EF4-FFF2-40B4-BE49-F238E27FC236}">
                    <a16:creationId xmlns:a16="http://schemas.microsoft.com/office/drawing/2014/main" id="{BAAB5D79-E022-4471-8585-11C02C758F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76">
                <a:extLst>
                  <a:ext uri="{FF2B5EF4-FFF2-40B4-BE49-F238E27FC236}">
                    <a16:creationId xmlns:a16="http://schemas.microsoft.com/office/drawing/2014/main" id="{264FBB83-2D29-4020-8788-22E881FD52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78">
                <a:extLst>
                  <a:ext uri="{FF2B5EF4-FFF2-40B4-BE49-F238E27FC236}">
                    <a16:creationId xmlns:a16="http://schemas.microsoft.com/office/drawing/2014/main" id="{0C01E9E8-DD2E-4CCA-B15D-805F20D321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6">
                <a:extLst>
                  <a:ext uri="{FF2B5EF4-FFF2-40B4-BE49-F238E27FC236}">
                    <a16:creationId xmlns:a16="http://schemas.microsoft.com/office/drawing/2014/main" id="{069F73C4-38A3-4104-8412-F112FE21D9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34">
                <a:extLst>
                  <a:ext uri="{FF2B5EF4-FFF2-40B4-BE49-F238E27FC236}">
                    <a16:creationId xmlns:a16="http://schemas.microsoft.com/office/drawing/2014/main" id="{C99160B0-A228-4AF0-835B-195B0F2F50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E4EE04-F8F2-4BB4-9279-7E564905F432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74" name="Line 146">
                <a:extLst>
                  <a:ext uri="{FF2B5EF4-FFF2-40B4-BE49-F238E27FC236}">
                    <a16:creationId xmlns:a16="http://schemas.microsoft.com/office/drawing/2014/main" id="{E9055BE5-2D90-426C-9788-56C9BD9DCE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148">
                <a:extLst>
                  <a:ext uri="{FF2B5EF4-FFF2-40B4-BE49-F238E27FC236}">
                    <a16:creationId xmlns:a16="http://schemas.microsoft.com/office/drawing/2014/main" id="{C9DAB43D-CC73-4859-B141-4AD98C2E8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150">
                <a:extLst>
                  <a:ext uri="{FF2B5EF4-FFF2-40B4-BE49-F238E27FC236}">
                    <a16:creationId xmlns:a16="http://schemas.microsoft.com/office/drawing/2014/main" id="{783CCD94-2E85-48EB-BCC8-A74F2D10AF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152">
                <a:extLst>
                  <a:ext uri="{FF2B5EF4-FFF2-40B4-BE49-F238E27FC236}">
                    <a16:creationId xmlns:a16="http://schemas.microsoft.com/office/drawing/2014/main" id="{0F7BBE4D-BB21-42A9-8A7F-51311F5797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154">
                <a:extLst>
                  <a:ext uri="{FF2B5EF4-FFF2-40B4-BE49-F238E27FC236}">
                    <a16:creationId xmlns:a16="http://schemas.microsoft.com/office/drawing/2014/main" id="{B22D8C54-40B9-45B3-8AAD-C175EF1C03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56">
                <a:extLst>
                  <a:ext uri="{FF2B5EF4-FFF2-40B4-BE49-F238E27FC236}">
                    <a16:creationId xmlns:a16="http://schemas.microsoft.com/office/drawing/2014/main" id="{4F2F6FA5-551A-4D31-8B60-0ED7E6A5FB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158">
                <a:extLst>
                  <a:ext uri="{FF2B5EF4-FFF2-40B4-BE49-F238E27FC236}">
                    <a16:creationId xmlns:a16="http://schemas.microsoft.com/office/drawing/2014/main" id="{4E81690B-CF1F-4979-ACDC-5676C4E265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160">
                <a:extLst>
                  <a:ext uri="{FF2B5EF4-FFF2-40B4-BE49-F238E27FC236}">
                    <a16:creationId xmlns:a16="http://schemas.microsoft.com/office/drawing/2014/main" id="{633CAFBD-66D7-4751-BFFA-5CED136387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62">
                <a:extLst>
                  <a:ext uri="{FF2B5EF4-FFF2-40B4-BE49-F238E27FC236}">
                    <a16:creationId xmlns:a16="http://schemas.microsoft.com/office/drawing/2014/main" id="{E7DD789A-A91C-4297-89D3-3D88F7FEA0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64">
                <a:extLst>
                  <a:ext uri="{FF2B5EF4-FFF2-40B4-BE49-F238E27FC236}">
                    <a16:creationId xmlns:a16="http://schemas.microsoft.com/office/drawing/2014/main" id="{76F57F59-BF0B-41A3-A7B8-600C34C69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66">
                <a:extLst>
                  <a:ext uri="{FF2B5EF4-FFF2-40B4-BE49-F238E27FC236}">
                    <a16:creationId xmlns:a16="http://schemas.microsoft.com/office/drawing/2014/main" id="{AF8B9695-955E-427E-BAF0-0AD330712B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68">
                <a:extLst>
                  <a:ext uri="{FF2B5EF4-FFF2-40B4-BE49-F238E27FC236}">
                    <a16:creationId xmlns:a16="http://schemas.microsoft.com/office/drawing/2014/main" id="{B40382F7-32B1-4D0F-AE85-711838DD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70">
                <a:extLst>
                  <a:ext uri="{FF2B5EF4-FFF2-40B4-BE49-F238E27FC236}">
                    <a16:creationId xmlns:a16="http://schemas.microsoft.com/office/drawing/2014/main" id="{5A705FED-B06F-451A-98D5-A1B80BB4B1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72">
                <a:extLst>
                  <a:ext uri="{FF2B5EF4-FFF2-40B4-BE49-F238E27FC236}">
                    <a16:creationId xmlns:a16="http://schemas.microsoft.com/office/drawing/2014/main" id="{487C6CE1-2972-4940-B54B-C3BCB3D20A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74">
                <a:extLst>
                  <a:ext uri="{FF2B5EF4-FFF2-40B4-BE49-F238E27FC236}">
                    <a16:creationId xmlns:a16="http://schemas.microsoft.com/office/drawing/2014/main" id="{656E3E82-31B7-4132-A694-B3BA522059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76">
                <a:extLst>
                  <a:ext uri="{FF2B5EF4-FFF2-40B4-BE49-F238E27FC236}">
                    <a16:creationId xmlns:a16="http://schemas.microsoft.com/office/drawing/2014/main" id="{DAA86CA9-C84E-41E4-89BE-93359944FA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78">
                <a:extLst>
                  <a:ext uri="{FF2B5EF4-FFF2-40B4-BE49-F238E27FC236}">
                    <a16:creationId xmlns:a16="http://schemas.microsoft.com/office/drawing/2014/main" id="{29766851-2B5B-4AB2-A299-AE8A9D1448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80">
                <a:extLst>
                  <a:ext uri="{FF2B5EF4-FFF2-40B4-BE49-F238E27FC236}">
                    <a16:creationId xmlns:a16="http://schemas.microsoft.com/office/drawing/2014/main" id="{62C4EEAD-74C6-4071-89B2-D1C6943C26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82">
                <a:extLst>
                  <a:ext uri="{FF2B5EF4-FFF2-40B4-BE49-F238E27FC236}">
                    <a16:creationId xmlns:a16="http://schemas.microsoft.com/office/drawing/2014/main" id="{DC902D87-DF78-4305-BDFF-4DAB6AC0CA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84">
                <a:extLst>
                  <a:ext uri="{FF2B5EF4-FFF2-40B4-BE49-F238E27FC236}">
                    <a16:creationId xmlns:a16="http://schemas.microsoft.com/office/drawing/2014/main" id="{7175C76A-A1F4-4705-8A56-D52F0D11CE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86">
                <a:extLst>
                  <a:ext uri="{FF2B5EF4-FFF2-40B4-BE49-F238E27FC236}">
                    <a16:creationId xmlns:a16="http://schemas.microsoft.com/office/drawing/2014/main" id="{7A788EDF-7320-4E27-8200-B39B8B11F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88">
                <a:extLst>
                  <a:ext uri="{FF2B5EF4-FFF2-40B4-BE49-F238E27FC236}">
                    <a16:creationId xmlns:a16="http://schemas.microsoft.com/office/drawing/2014/main" id="{D0B43F8E-AEAC-409E-BEDE-92A7446BD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90">
                <a:extLst>
                  <a:ext uri="{FF2B5EF4-FFF2-40B4-BE49-F238E27FC236}">
                    <a16:creationId xmlns:a16="http://schemas.microsoft.com/office/drawing/2014/main" id="{BA0574E9-4D1E-431A-85EB-147564BB3D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92">
                <a:extLst>
                  <a:ext uri="{FF2B5EF4-FFF2-40B4-BE49-F238E27FC236}">
                    <a16:creationId xmlns:a16="http://schemas.microsoft.com/office/drawing/2014/main" id="{34682F73-8F81-40AF-8F08-FAD4948E1D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94">
                <a:extLst>
                  <a:ext uri="{FF2B5EF4-FFF2-40B4-BE49-F238E27FC236}">
                    <a16:creationId xmlns:a16="http://schemas.microsoft.com/office/drawing/2014/main" id="{78089B54-998B-4545-96AF-D93CE3D8B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96">
                <a:extLst>
                  <a:ext uri="{FF2B5EF4-FFF2-40B4-BE49-F238E27FC236}">
                    <a16:creationId xmlns:a16="http://schemas.microsoft.com/office/drawing/2014/main" id="{863243C7-7234-49FD-A09D-DB3A608F86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98">
                <a:extLst>
                  <a:ext uri="{FF2B5EF4-FFF2-40B4-BE49-F238E27FC236}">
                    <a16:creationId xmlns:a16="http://schemas.microsoft.com/office/drawing/2014/main" id="{610AD6E6-BE8C-4979-A81B-C07AA7B21F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200">
                <a:extLst>
                  <a:ext uri="{FF2B5EF4-FFF2-40B4-BE49-F238E27FC236}">
                    <a16:creationId xmlns:a16="http://schemas.microsoft.com/office/drawing/2014/main" id="{45178C0C-CD75-4422-92EB-EA69A0292F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202">
                <a:extLst>
                  <a:ext uri="{FF2B5EF4-FFF2-40B4-BE49-F238E27FC236}">
                    <a16:creationId xmlns:a16="http://schemas.microsoft.com/office/drawing/2014/main" id="{E8C04A60-9038-4BC1-9BF6-EB52D623D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204">
                <a:extLst>
                  <a:ext uri="{FF2B5EF4-FFF2-40B4-BE49-F238E27FC236}">
                    <a16:creationId xmlns:a16="http://schemas.microsoft.com/office/drawing/2014/main" id="{F317CA47-DBE7-4A30-8484-4F3C1A3CC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206">
                <a:extLst>
                  <a:ext uri="{FF2B5EF4-FFF2-40B4-BE49-F238E27FC236}">
                    <a16:creationId xmlns:a16="http://schemas.microsoft.com/office/drawing/2014/main" id="{51CA300F-44E9-403B-8A70-DF5ABEFF57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208">
                <a:extLst>
                  <a:ext uri="{FF2B5EF4-FFF2-40B4-BE49-F238E27FC236}">
                    <a16:creationId xmlns:a16="http://schemas.microsoft.com/office/drawing/2014/main" id="{9C28B45E-77E9-4916-B3E3-A1212720CA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210">
                <a:extLst>
                  <a:ext uri="{FF2B5EF4-FFF2-40B4-BE49-F238E27FC236}">
                    <a16:creationId xmlns:a16="http://schemas.microsoft.com/office/drawing/2014/main" id="{F7A40021-1BFF-4A9D-A6AE-54B1DFC57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212">
                <a:extLst>
                  <a:ext uri="{FF2B5EF4-FFF2-40B4-BE49-F238E27FC236}">
                    <a16:creationId xmlns:a16="http://schemas.microsoft.com/office/drawing/2014/main" id="{1C31ED5B-C152-4A41-8615-C15854B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14">
                <a:extLst>
                  <a:ext uri="{FF2B5EF4-FFF2-40B4-BE49-F238E27FC236}">
                    <a16:creationId xmlns:a16="http://schemas.microsoft.com/office/drawing/2014/main" id="{9AAFA5CB-0C0F-48AB-A84F-BAC8E78AAA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16">
                <a:extLst>
                  <a:ext uri="{FF2B5EF4-FFF2-40B4-BE49-F238E27FC236}">
                    <a16:creationId xmlns:a16="http://schemas.microsoft.com/office/drawing/2014/main" id="{975067D0-02E6-483A-B473-55D60C60E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18">
                <a:extLst>
                  <a:ext uri="{FF2B5EF4-FFF2-40B4-BE49-F238E27FC236}">
                    <a16:creationId xmlns:a16="http://schemas.microsoft.com/office/drawing/2014/main" id="{D35D1D57-9861-4580-8EB1-9EFA1657E1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20">
                <a:extLst>
                  <a:ext uri="{FF2B5EF4-FFF2-40B4-BE49-F238E27FC236}">
                    <a16:creationId xmlns:a16="http://schemas.microsoft.com/office/drawing/2014/main" id="{29CAB4B8-1267-4A6F-B76C-624EBF2CFC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22">
                <a:extLst>
                  <a:ext uri="{FF2B5EF4-FFF2-40B4-BE49-F238E27FC236}">
                    <a16:creationId xmlns:a16="http://schemas.microsoft.com/office/drawing/2014/main" id="{75FE8E74-853D-4F5C-8F49-B4E3F82DD7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24">
                <a:extLst>
                  <a:ext uri="{FF2B5EF4-FFF2-40B4-BE49-F238E27FC236}">
                    <a16:creationId xmlns:a16="http://schemas.microsoft.com/office/drawing/2014/main" id="{AC086E93-FBE8-477A-AA5B-BE3ADFA2D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26">
                <a:extLst>
                  <a:ext uri="{FF2B5EF4-FFF2-40B4-BE49-F238E27FC236}">
                    <a16:creationId xmlns:a16="http://schemas.microsoft.com/office/drawing/2014/main" id="{9C4415A8-7AF8-4C4E-89F4-08F1AEAA0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28">
                <a:extLst>
                  <a:ext uri="{FF2B5EF4-FFF2-40B4-BE49-F238E27FC236}">
                    <a16:creationId xmlns:a16="http://schemas.microsoft.com/office/drawing/2014/main" id="{DF15FA93-32C4-4F67-8DCC-6211727CFA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146">
                <a:extLst>
                  <a:ext uri="{FF2B5EF4-FFF2-40B4-BE49-F238E27FC236}">
                    <a16:creationId xmlns:a16="http://schemas.microsoft.com/office/drawing/2014/main" id="{7D390C6A-5B10-4DAE-8DD4-C3F344748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04">
                <a:extLst>
                  <a:ext uri="{FF2B5EF4-FFF2-40B4-BE49-F238E27FC236}">
                    <a16:creationId xmlns:a16="http://schemas.microsoft.com/office/drawing/2014/main" id="{5271E9CB-D203-4F88-940B-CE0E7F4C0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A55F9D7-F44C-424B-9951-671096D74919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204" name="Line 146">
                <a:extLst>
                  <a:ext uri="{FF2B5EF4-FFF2-40B4-BE49-F238E27FC236}">
                    <a16:creationId xmlns:a16="http://schemas.microsoft.com/office/drawing/2014/main" id="{E7BD9EED-FCAB-401A-A074-FF1ADD8AB9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48">
                <a:extLst>
                  <a:ext uri="{FF2B5EF4-FFF2-40B4-BE49-F238E27FC236}">
                    <a16:creationId xmlns:a16="http://schemas.microsoft.com/office/drawing/2014/main" id="{322B27C5-ACD5-4A53-80DA-48142FEEF7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50">
                <a:extLst>
                  <a:ext uri="{FF2B5EF4-FFF2-40B4-BE49-F238E27FC236}">
                    <a16:creationId xmlns:a16="http://schemas.microsoft.com/office/drawing/2014/main" id="{7D1FD05B-CCD1-4CB9-9E34-FADFDCBE86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52">
                <a:extLst>
                  <a:ext uri="{FF2B5EF4-FFF2-40B4-BE49-F238E27FC236}">
                    <a16:creationId xmlns:a16="http://schemas.microsoft.com/office/drawing/2014/main" id="{F98029B3-7D80-404E-9BAF-E8984449ED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54">
                <a:extLst>
                  <a:ext uri="{FF2B5EF4-FFF2-40B4-BE49-F238E27FC236}">
                    <a16:creationId xmlns:a16="http://schemas.microsoft.com/office/drawing/2014/main" id="{6B1736EE-8925-47AE-AF7D-EC3491A69D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56">
                <a:extLst>
                  <a:ext uri="{FF2B5EF4-FFF2-40B4-BE49-F238E27FC236}">
                    <a16:creationId xmlns:a16="http://schemas.microsoft.com/office/drawing/2014/main" id="{AB881379-0CB5-488C-83C5-AD5ABE6B4A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58">
                <a:extLst>
                  <a:ext uri="{FF2B5EF4-FFF2-40B4-BE49-F238E27FC236}">
                    <a16:creationId xmlns:a16="http://schemas.microsoft.com/office/drawing/2014/main" id="{EA704E05-E987-48D7-9744-1E7C7F6039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160">
                <a:extLst>
                  <a:ext uri="{FF2B5EF4-FFF2-40B4-BE49-F238E27FC236}">
                    <a16:creationId xmlns:a16="http://schemas.microsoft.com/office/drawing/2014/main" id="{DD8A1146-C797-470B-86FF-26558384DE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162">
                <a:extLst>
                  <a:ext uri="{FF2B5EF4-FFF2-40B4-BE49-F238E27FC236}">
                    <a16:creationId xmlns:a16="http://schemas.microsoft.com/office/drawing/2014/main" id="{956D2995-FD90-4960-B6C6-37F74F1CD4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164">
                <a:extLst>
                  <a:ext uri="{FF2B5EF4-FFF2-40B4-BE49-F238E27FC236}">
                    <a16:creationId xmlns:a16="http://schemas.microsoft.com/office/drawing/2014/main" id="{4452549F-2205-4DE5-9231-C0119A43D6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166">
                <a:extLst>
                  <a:ext uri="{FF2B5EF4-FFF2-40B4-BE49-F238E27FC236}">
                    <a16:creationId xmlns:a16="http://schemas.microsoft.com/office/drawing/2014/main" id="{06A73587-41DB-458D-BA0E-A41FC0F534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168">
                <a:extLst>
                  <a:ext uri="{FF2B5EF4-FFF2-40B4-BE49-F238E27FC236}">
                    <a16:creationId xmlns:a16="http://schemas.microsoft.com/office/drawing/2014/main" id="{AB8A168F-D710-4ACD-BB10-6FF16130E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170">
                <a:extLst>
                  <a:ext uri="{FF2B5EF4-FFF2-40B4-BE49-F238E27FC236}">
                    <a16:creationId xmlns:a16="http://schemas.microsoft.com/office/drawing/2014/main" id="{DC778B31-8B47-4517-833A-1E2BE98921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172">
                <a:extLst>
                  <a:ext uri="{FF2B5EF4-FFF2-40B4-BE49-F238E27FC236}">
                    <a16:creationId xmlns:a16="http://schemas.microsoft.com/office/drawing/2014/main" id="{9A714920-CA9A-4307-97FD-4A1DBCF7A0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174">
                <a:extLst>
                  <a:ext uri="{FF2B5EF4-FFF2-40B4-BE49-F238E27FC236}">
                    <a16:creationId xmlns:a16="http://schemas.microsoft.com/office/drawing/2014/main" id="{BD6860BD-4556-43E9-96FE-4296E15471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176">
                <a:extLst>
                  <a:ext uri="{FF2B5EF4-FFF2-40B4-BE49-F238E27FC236}">
                    <a16:creationId xmlns:a16="http://schemas.microsoft.com/office/drawing/2014/main" id="{BBA72420-D47D-4D60-AC4E-15739634A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178">
                <a:extLst>
                  <a:ext uri="{FF2B5EF4-FFF2-40B4-BE49-F238E27FC236}">
                    <a16:creationId xmlns:a16="http://schemas.microsoft.com/office/drawing/2014/main" id="{3DB697E7-A9F1-4D40-83DC-0BFC0A071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180">
                <a:extLst>
                  <a:ext uri="{FF2B5EF4-FFF2-40B4-BE49-F238E27FC236}">
                    <a16:creationId xmlns:a16="http://schemas.microsoft.com/office/drawing/2014/main" id="{32D26787-F117-476A-9956-AB8F934980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182">
                <a:extLst>
                  <a:ext uri="{FF2B5EF4-FFF2-40B4-BE49-F238E27FC236}">
                    <a16:creationId xmlns:a16="http://schemas.microsoft.com/office/drawing/2014/main" id="{025ECA36-F446-4473-ABCA-8D95AFD027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184">
                <a:extLst>
                  <a:ext uri="{FF2B5EF4-FFF2-40B4-BE49-F238E27FC236}">
                    <a16:creationId xmlns:a16="http://schemas.microsoft.com/office/drawing/2014/main" id="{81FF942F-FB43-4FC6-929A-86C7B0EBC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186">
                <a:extLst>
                  <a:ext uri="{FF2B5EF4-FFF2-40B4-BE49-F238E27FC236}">
                    <a16:creationId xmlns:a16="http://schemas.microsoft.com/office/drawing/2014/main" id="{B709D19E-E39F-494A-A6E6-CBCEC49C11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188">
                <a:extLst>
                  <a:ext uri="{FF2B5EF4-FFF2-40B4-BE49-F238E27FC236}">
                    <a16:creationId xmlns:a16="http://schemas.microsoft.com/office/drawing/2014/main" id="{B8B8B54D-524F-4264-916C-2FC6FF6A80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90">
                <a:extLst>
                  <a:ext uri="{FF2B5EF4-FFF2-40B4-BE49-F238E27FC236}">
                    <a16:creationId xmlns:a16="http://schemas.microsoft.com/office/drawing/2014/main" id="{918ADF54-EFD9-4399-928B-4465449F81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192">
                <a:extLst>
                  <a:ext uri="{FF2B5EF4-FFF2-40B4-BE49-F238E27FC236}">
                    <a16:creationId xmlns:a16="http://schemas.microsoft.com/office/drawing/2014/main" id="{3E79A654-23C0-4C6A-BE83-E4DB38986A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8" name="Line 194">
                <a:extLst>
                  <a:ext uri="{FF2B5EF4-FFF2-40B4-BE49-F238E27FC236}">
                    <a16:creationId xmlns:a16="http://schemas.microsoft.com/office/drawing/2014/main" id="{2B54C710-E92E-42EC-A5BC-D19B34FCE2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96">
                <a:extLst>
                  <a:ext uri="{FF2B5EF4-FFF2-40B4-BE49-F238E27FC236}">
                    <a16:creationId xmlns:a16="http://schemas.microsoft.com/office/drawing/2014/main" id="{FF691EAE-292C-449F-8D1E-2D5CC87438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98">
                <a:extLst>
                  <a:ext uri="{FF2B5EF4-FFF2-40B4-BE49-F238E27FC236}">
                    <a16:creationId xmlns:a16="http://schemas.microsoft.com/office/drawing/2014/main" id="{AF199973-2704-48FF-A912-EA8761F1B1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200">
                <a:extLst>
                  <a:ext uri="{FF2B5EF4-FFF2-40B4-BE49-F238E27FC236}">
                    <a16:creationId xmlns:a16="http://schemas.microsoft.com/office/drawing/2014/main" id="{2179696C-55AB-4E4F-ADBB-4948CC78B6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202">
                <a:extLst>
                  <a:ext uri="{FF2B5EF4-FFF2-40B4-BE49-F238E27FC236}">
                    <a16:creationId xmlns:a16="http://schemas.microsoft.com/office/drawing/2014/main" id="{E40B09A8-7B50-444C-83B4-D554757805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204">
                <a:extLst>
                  <a:ext uri="{FF2B5EF4-FFF2-40B4-BE49-F238E27FC236}">
                    <a16:creationId xmlns:a16="http://schemas.microsoft.com/office/drawing/2014/main" id="{D732FBAA-714B-4123-B3AD-128CD9E0DD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206">
                <a:extLst>
                  <a:ext uri="{FF2B5EF4-FFF2-40B4-BE49-F238E27FC236}">
                    <a16:creationId xmlns:a16="http://schemas.microsoft.com/office/drawing/2014/main" id="{F7F7F37E-EAA9-4AF9-A648-260135E2C4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208">
                <a:extLst>
                  <a:ext uri="{FF2B5EF4-FFF2-40B4-BE49-F238E27FC236}">
                    <a16:creationId xmlns:a16="http://schemas.microsoft.com/office/drawing/2014/main" id="{6CEEFF4B-7BC7-4184-9070-E76E4FA33D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210">
                <a:extLst>
                  <a:ext uri="{FF2B5EF4-FFF2-40B4-BE49-F238E27FC236}">
                    <a16:creationId xmlns:a16="http://schemas.microsoft.com/office/drawing/2014/main" id="{D89DBE56-4878-4D21-A3BA-D3EFD5A593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212">
                <a:extLst>
                  <a:ext uri="{FF2B5EF4-FFF2-40B4-BE49-F238E27FC236}">
                    <a16:creationId xmlns:a16="http://schemas.microsoft.com/office/drawing/2014/main" id="{C78D6867-6999-46D0-9A27-ECD582B390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214">
                <a:extLst>
                  <a:ext uri="{FF2B5EF4-FFF2-40B4-BE49-F238E27FC236}">
                    <a16:creationId xmlns:a16="http://schemas.microsoft.com/office/drawing/2014/main" id="{3802F2B0-7BEB-406D-8AF9-41D6B9145D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216">
                <a:extLst>
                  <a:ext uri="{FF2B5EF4-FFF2-40B4-BE49-F238E27FC236}">
                    <a16:creationId xmlns:a16="http://schemas.microsoft.com/office/drawing/2014/main" id="{C51B818D-B4B1-4654-8686-D9E17B3DA8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218">
                <a:extLst>
                  <a:ext uri="{FF2B5EF4-FFF2-40B4-BE49-F238E27FC236}">
                    <a16:creationId xmlns:a16="http://schemas.microsoft.com/office/drawing/2014/main" id="{DD1F1B93-C51D-4317-91EC-76B00D43A6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220">
                <a:extLst>
                  <a:ext uri="{FF2B5EF4-FFF2-40B4-BE49-F238E27FC236}">
                    <a16:creationId xmlns:a16="http://schemas.microsoft.com/office/drawing/2014/main" id="{A83844EF-A052-420D-9690-6EFBA06FE4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222">
                <a:extLst>
                  <a:ext uri="{FF2B5EF4-FFF2-40B4-BE49-F238E27FC236}">
                    <a16:creationId xmlns:a16="http://schemas.microsoft.com/office/drawing/2014/main" id="{49368BDD-60B1-4FA4-853B-F287C51FF5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224">
                <a:extLst>
                  <a:ext uri="{FF2B5EF4-FFF2-40B4-BE49-F238E27FC236}">
                    <a16:creationId xmlns:a16="http://schemas.microsoft.com/office/drawing/2014/main" id="{6418E1AB-5E13-4A8C-993A-58A72895D9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226">
                <a:extLst>
                  <a:ext uri="{FF2B5EF4-FFF2-40B4-BE49-F238E27FC236}">
                    <a16:creationId xmlns:a16="http://schemas.microsoft.com/office/drawing/2014/main" id="{0A2FA256-C65F-49A2-996B-574C0526F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228">
                <a:extLst>
                  <a:ext uri="{FF2B5EF4-FFF2-40B4-BE49-F238E27FC236}">
                    <a16:creationId xmlns:a16="http://schemas.microsoft.com/office/drawing/2014/main" id="{C2D490BA-E43F-4117-BEF2-0F52E0F71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46">
                <a:extLst>
                  <a:ext uri="{FF2B5EF4-FFF2-40B4-BE49-F238E27FC236}">
                    <a16:creationId xmlns:a16="http://schemas.microsoft.com/office/drawing/2014/main" id="{99EC5A6B-FC11-4D30-AC5E-3A9F8C6568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204">
                <a:extLst>
                  <a:ext uri="{FF2B5EF4-FFF2-40B4-BE49-F238E27FC236}">
                    <a16:creationId xmlns:a16="http://schemas.microsoft.com/office/drawing/2014/main" id="{4E6B41D9-9BC9-478C-B1BF-4C79BDAFEB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87136350-F161-4AE6-AB2A-BCD267B142B5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249" name="Line 230">
                <a:extLst>
                  <a:ext uri="{FF2B5EF4-FFF2-40B4-BE49-F238E27FC236}">
                    <a16:creationId xmlns:a16="http://schemas.microsoft.com/office/drawing/2014/main" id="{CD1D345E-2CAF-4CE3-8334-ED01F74C67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232">
                <a:extLst>
                  <a:ext uri="{FF2B5EF4-FFF2-40B4-BE49-F238E27FC236}">
                    <a16:creationId xmlns:a16="http://schemas.microsoft.com/office/drawing/2014/main" id="{3B6E4022-59CC-4B7A-A1A9-81F611EFE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234">
                <a:extLst>
                  <a:ext uri="{FF2B5EF4-FFF2-40B4-BE49-F238E27FC236}">
                    <a16:creationId xmlns:a16="http://schemas.microsoft.com/office/drawing/2014/main" id="{628037D5-C480-47F0-9013-2ECD634820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252" name="Line 236">
                <a:extLst>
                  <a:ext uri="{FF2B5EF4-FFF2-40B4-BE49-F238E27FC236}">
                    <a16:creationId xmlns:a16="http://schemas.microsoft.com/office/drawing/2014/main" id="{DBA468E2-B981-4F27-A826-0C4A5FF9D7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238">
                <a:extLst>
                  <a:ext uri="{FF2B5EF4-FFF2-40B4-BE49-F238E27FC236}">
                    <a16:creationId xmlns:a16="http://schemas.microsoft.com/office/drawing/2014/main" id="{E9D9F40E-8453-4242-8D65-FF9A1D18CE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240">
                <a:extLst>
                  <a:ext uri="{FF2B5EF4-FFF2-40B4-BE49-F238E27FC236}">
                    <a16:creationId xmlns:a16="http://schemas.microsoft.com/office/drawing/2014/main" id="{227489E9-60E1-466A-B71F-1ACED01C1A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44">
                <a:extLst>
                  <a:ext uri="{FF2B5EF4-FFF2-40B4-BE49-F238E27FC236}">
                    <a16:creationId xmlns:a16="http://schemas.microsoft.com/office/drawing/2014/main" id="{B5CCAAC7-8174-4200-A397-45C8D7D80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46">
                <a:extLst>
                  <a:ext uri="{FF2B5EF4-FFF2-40B4-BE49-F238E27FC236}">
                    <a16:creationId xmlns:a16="http://schemas.microsoft.com/office/drawing/2014/main" id="{D86C1CFE-8BFB-46A2-8127-E7DEFC21A1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50">
                <a:extLst>
                  <a:ext uri="{FF2B5EF4-FFF2-40B4-BE49-F238E27FC236}">
                    <a16:creationId xmlns:a16="http://schemas.microsoft.com/office/drawing/2014/main" id="{56D39B38-C9FC-4A34-9954-1E1A7C259A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52">
                <a:extLst>
                  <a:ext uri="{FF2B5EF4-FFF2-40B4-BE49-F238E27FC236}">
                    <a16:creationId xmlns:a16="http://schemas.microsoft.com/office/drawing/2014/main" id="{F0410102-824B-49B6-8DE2-58AEDF2D79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54">
                <a:extLst>
                  <a:ext uri="{FF2B5EF4-FFF2-40B4-BE49-F238E27FC236}">
                    <a16:creationId xmlns:a16="http://schemas.microsoft.com/office/drawing/2014/main" id="{4A4A2A15-2B21-4765-BE1E-0F9D7ED5CC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56">
                <a:extLst>
                  <a:ext uri="{FF2B5EF4-FFF2-40B4-BE49-F238E27FC236}">
                    <a16:creationId xmlns:a16="http://schemas.microsoft.com/office/drawing/2014/main" id="{4882F819-9CC4-4170-B7D9-66F2614199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58">
                <a:extLst>
                  <a:ext uri="{FF2B5EF4-FFF2-40B4-BE49-F238E27FC236}">
                    <a16:creationId xmlns:a16="http://schemas.microsoft.com/office/drawing/2014/main" id="{EA40A8CD-5143-4A7B-A0B3-50F8C9503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60">
                <a:extLst>
                  <a:ext uri="{FF2B5EF4-FFF2-40B4-BE49-F238E27FC236}">
                    <a16:creationId xmlns:a16="http://schemas.microsoft.com/office/drawing/2014/main" id="{F71CB355-B0EB-438D-A119-00A4993AC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62">
                <a:extLst>
                  <a:ext uri="{FF2B5EF4-FFF2-40B4-BE49-F238E27FC236}">
                    <a16:creationId xmlns:a16="http://schemas.microsoft.com/office/drawing/2014/main" id="{14A4B447-DF58-486C-BB91-1C3FDA53E8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64">
                <a:extLst>
                  <a:ext uri="{FF2B5EF4-FFF2-40B4-BE49-F238E27FC236}">
                    <a16:creationId xmlns:a16="http://schemas.microsoft.com/office/drawing/2014/main" id="{219BB3D5-F6C3-42C1-BDD9-2B748C625F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66">
                <a:extLst>
                  <a:ext uri="{FF2B5EF4-FFF2-40B4-BE49-F238E27FC236}">
                    <a16:creationId xmlns:a16="http://schemas.microsoft.com/office/drawing/2014/main" id="{569D7BF8-D9EE-4412-9D8B-28637A1553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68">
                <a:extLst>
                  <a:ext uri="{FF2B5EF4-FFF2-40B4-BE49-F238E27FC236}">
                    <a16:creationId xmlns:a16="http://schemas.microsoft.com/office/drawing/2014/main" id="{124E4B8B-C23C-4C6B-88F4-E4D6148A98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70">
                <a:extLst>
                  <a:ext uri="{FF2B5EF4-FFF2-40B4-BE49-F238E27FC236}">
                    <a16:creationId xmlns:a16="http://schemas.microsoft.com/office/drawing/2014/main" id="{50A552D0-5BE4-4C00-AE63-0E0E901782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72">
                <a:extLst>
                  <a:ext uri="{FF2B5EF4-FFF2-40B4-BE49-F238E27FC236}">
                    <a16:creationId xmlns:a16="http://schemas.microsoft.com/office/drawing/2014/main" id="{0D255ED6-6E73-4021-AC13-29328BB9E2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74">
                <a:extLst>
                  <a:ext uri="{FF2B5EF4-FFF2-40B4-BE49-F238E27FC236}">
                    <a16:creationId xmlns:a16="http://schemas.microsoft.com/office/drawing/2014/main" id="{6F9BF373-D964-49B2-8258-E4513DCCC0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276">
                <a:extLst>
                  <a:ext uri="{FF2B5EF4-FFF2-40B4-BE49-F238E27FC236}">
                    <a16:creationId xmlns:a16="http://schemas.microsoft.com/office/drawing/2014/main" id="{86477187-E02F-4E66-A775-DC19DCD6EB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78">
                <a:extLst>
                  <a:ext uri="{FF2B5EF4-FFF2-40B4-BE49-F238E27FC236}">
                    <a16:creationId xmlns:a16="http://schemas.microsoft.com/office/drawing/2014/main" id="{472827F0-1091-44E6-AFC4-62B20C419F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2" name="Line 256">
                <a:extLst>
                  <a:ext uri="{FF2B5EF4-FFF2-40B4-BE49-F238E27FC236}">
                    <a16:creationId xmlns:a16="http://schemas.microsoft.com/office/drawing/2014/main" id="{BCA05744-1201-4482-8476-28924479A7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4">
                <a:extLst>
                  <a:ext uri="{FF2B5EF4-FFF2-40B4-BE49-F238E27FC236}">
                    <a16:creationId xmlns:a16="http://schemas.microsoft.com/office/drawing/2014/main" id="{F85459DB-D9E5-46DA-AEA9-18B327DC31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62BC9-7258-4DEA-9BDE-C079C2C39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55030" y="6280563"/>
            <a:ext cx="4255200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GB" dirty="0" err="1"/>
              <a:t>Titel</a:t>
            </a:r>
            <a:r>
              <a:rPr lang="en-GB" dirty="0"/>
              <a:t> van je </a:t>
            </a:r>
            <a:r>
              <a:rPr lang="en-GB" dirty="0" err="1"/>
              <a:t>presentatie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60FDB-B4A5-47A6-9893-5DF35572C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71500" y="6280563"/>
            <a:ext cx="283529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33B522-924E-4097-8F7C-82F110CF920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gray">
          <a:xfrm>
            <a:off x="571500" y="1531538"/>
            <a:ext cx="11049000" cy="456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  <a:p>
            <a:pPr lvl="2"/>
            <a:r>
              <a:rPr lang="nl-NL" noProof="0" dirty="0"/>
              <a:t>Niveau 3</a:t>
            </a:r>
          </a:p>
          <a:p>
            <a:pPr lvl="3"/>
            <a:r>
              <a:rPr lang="nl-NL" noProof="0" dirty="0"/>
              <a:t>Niveau 4</a:t>
            </a:r>
          </a:p>
          <a:p>
            <a:pPr lvl="4"/>
            <a:r>
              <a:rPr lang="nl-NL" noProof="0" dirty="0"/>
              <a:t>Niveau 5</a:t>
            </a:r>
          </a:p>
          <a:p>
            <a:pPr lvl="5"/>
            <a:r>
              <a:rPr lang="nl-NL" noProof="0" dirty="0"/>
              <a:t>Niveau 6</a:t>
            </a:r>
          </a:p>
          <a:p>
            <a:pPr lvl="6"/>
            <a:r>
              <a:rPr lang="nl-NL" noProof="0" dirty="0"/>
              <a:t>Niveau 7</a:t>
            </a:r>
          </a:p>
          <a:p>
            <a:pPr lvl="7"/>
            <a:r>
              <a:rPr lang="nl-NL" noProof="0" dirty="0"/>
              <a:t>Niveau 8</a:t>
            </a:r>
          </a:p>
          <a:p>
            <a:pPr lvl="8"/>
            <a:r>
              <a:rPr lang="nl-NL" noProof="0" dirty="0"/>
              <a:t>Niveau 9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150BF419-8B74-4D04-B0E8-49FE4CC683C8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gray">
          <a:xfrm>
            <a:off x="571500" y="285752"/>
            <a:ext cx="11049000" cy="12382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titel aan te passen</a:t>
            </a:r>
            <a:endParaRPr lang="nl-NL" noProof="0" dirty="0"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1654D9CB-7204-4471-AF30-3FA9695FC87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41637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None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53340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390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8953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1085850" marR="0" indent="-179388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SzTx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287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0">
          <p15:clr>
            <a:srgbClr val="F26B43"/>
          </p15:clr>
        </p15:guide>
        <p15:guide id="2" pos="7320">
          <p15:clr>
            <a:srgbClr val="F26B43"/>
          </p15:clr>
        </p15:guide>
        <p15:guide id="3" orient="horz" pos="4140">
          <p15:clr>
            <a:srgbClr val="F26B43"/>
          </p15:clr>
        </p15:guide>
        <p15:guide id="4" orient="horz" pos="180">
          <p15:clr>
            <a:srgbClr val="F26B43"/>
          </p15:clr>
        </p15:guide>
        <p15:guide id="5" pos="7142">
          <p15:clr>
            <a:srgbClr val="F26B43"/>
          </p15:clr>
        </p15:guide>
        <p15:guide id="6" orient="horz" pos="960">
          <p15:clr>
            <a:srgbClr val="F26B43"/>
          </p15:clr>
        </p15:guide>
        <p15:guide id="7" orient="horz" pos="3846">
          <p15:clr>
            <a:srgbClr val="F26B43"/>
          </p15:clr>
        </p15:guide>
        <p15:guide id="8" pos="6606">
          <p15:clr>
            <a:srgbClr val="F26B43"/>
          </p15:clr>
        </p15:guide>
        <p15:guide id="9" orient="horz" pos="3780">
          <p15:clr>
            <a:srgbClr val="F26B43"/>
          </p15:clr>
        </p15:guide>
        <p15:guide id="10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ba.uwv.nl/display/DWH/Database+Resident+Connection+Pooling?preview=/123672061/123672064/drcp-technical-brief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9E273E0-A53D-45B4-8B6E-E2D154EBCF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0"/>
            <a:ext cx="121932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1334AB-6CF2-4BDE-85F6-99233B4D9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534" y="4449432"/>
            <a:ext cx="8768101" cy="979818"/>
          </a:xfrm>
        </p:spPr>
        <p:txBody>
          <a:bodyPr wrap="square">
            <a:spAutoFit/>
          </a:bodyPr>
          <a:lstStyle/>
          <a:p>
            <a:r>
              <a:rPr lang="nl-NL" dirty="0"/>
              <a:t>Connection Pooling in DIM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74C5A-65D0-4B00-AD3F-303ED43384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3534" y="5724331"/>
            <a:ext cx="4820075" cy="585527"/>
          </a:xfrm>
        </p:spPr>
        <p:txBody>
          <a:bodyPr/>
          <a:lstStyle/>
          <a:p>
            <a:r>
              <a:rPr lang="nl-NL" dirty="0"/>
              <a:t>Project DataFabriek</a:t>
            </a:r>
          </a:p>
          <a:p>
            <a:r>
              <a:rPr lang="nl-NL" dirty="0"/>
              <a:t>Februari 2024</a:t>
            </a:r>
          </a:p>
        </p:txBody>
      </p:sp>
    </p:spTree>
    <p:extLst>
      <p:ext uri="{BB962C8B-B14F-4D97-AF65-F5344CB8AC3E}">
        <p14:creationId xmlns:p14="http://schemas.microsoft.com/office/powerpoint/2010/main" val="31037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>
            <a:extLst>
              <a:ext uri="{FF2B5EF4-FFF2-40B4-BE49-F238E27FC236}">
                <a16:creationId xmlns:a16="http://schemas.microsoft.com/office/drawing/2014/main" id="{119E31AB-E206-8E1A-9AAC-8E96239ED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753" y="456646"/>
            <a:ext cx="3064484" cy="2376811"/>
          </a:xfrm>
          <a:prstGeom prst="rect">
            <a:avLst/>
          </a:prstGeom>
        </p:spPr>
      </p:pic>
      <p:sp>
        <p:nvSpPr>
          <p:cNvPr id="17" name="Rechthoek 16">
            <a:extLst>
              <a:ext uri="{FF2B5EF4-FFF2-40B4-BE49-F238E27FC236}">
                <a16:creationId xmlns:a16="http://schemas.microsoft.com/office/drawing/2014/main" id="{F3D28BD3-5DD4-5E83-8C27-2DF2D7121374}"/>
              </a:ext>
            </a:extLst>
          </p:cNvPr>
          <p:cNvSpPr/>
          <p:nvPr/>
        </p:nvSpPr>
        <p:spPr>
          <a:xfrm>
            <a:off x="6947981" y="2586724"/>
            <a:ext cx="3758976" cy="222497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0"/>
              </a:srgbClr>
            </a:outerShdw>
            <a:reflection stA="26000" endPos="6500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F26D1296-0D73-5E8F-0351-A27052475542}"/>
              </a:ext>
            </a:extLst>
          </p:cNvPr>
          <p:cNvSpPr/>
          <p:nvPr/>
        </p:nvSpPr>
        <p:spPr>
          <a:xfrm>
            <a:off x="781235" y="2586725"/>
            <a:ext cx="3758976" cy="222497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0"/>
              </a:srgbClr>
            </a:outerShdw>
            <a:reflection stA="26000" endPos="6500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2F3BC833-14E9-A847-F892-86086549BA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Connection Pooling 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90F94DE-8282-D323-CAE0-074B1E3967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08CEB937-3D61-50EA-1080-6ECFE02A241C}"/>
              </a:ext>
            </a:extLst>
          </p:cNvPr>
          <p:cNvSpPr txBox="1"/>
          <p:nvPr/>
        </p:nvSpPr>
        <p:spPr>
          <a:xfrm>
            <a:off x="958781" y="2698816"/>
            <a:ext cx="35814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Connection Pooling</a:t>
            </a:r>
          </a:p>
          <a:p>
            <a:endParaRPr lang="nl-NL" dirty="0"/>
          </a:p>
          <a:p>
            <a:r>
              <a:rPr lang="nl-NL" dirty="0"/>
              <a:t>Client / Applicatie serverkant</a:t>
            </a:r>
          </a:p>
          <a:p>
            <a:endParaRPr lang="nl-NL" dirty="0"/>
          </a:p>
          <a:p>
            <a:r>
              <a:rPr lang="nl-NL" dirty="0"/>
              <a:t>Connectivity driver features !</a:t>
            </a:r>
            <a:br>
              <a:rPr lang="nl-NL" dirty="0"/>
            </a:br>
            <a:r>
              <a:rPr lang="nl-NL" dirty="0"/>
              <a:t>Aanpassen native IBM </a:t>
            </a:r>
            <a:br>
              <a:rPr lang="nl-NL" dirty="0"/>
            </a:br>
            <a:r>
              <a:rPr lang="nl-NL" dirty="0"/>
              <a:t>jdbc driver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A503B886-EF52-F8D0-5C7C-612EF1DCB123}"/>
              </a:ext>
            </a:extLst>
          </p:cNvPr>
          <p:cNvSpPr txBox="1"/>
          <p:nvPr/>
        </p:nvSpPr>
        <p:spPr>
          <a:xfrm>
            <a:off x="7183519" y="2833457"/>
            <a:ext cx="28929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Connection Pooling aan</a:t>
            </a:r>
            <a:br>
              <a:rPr lang="nl-NL" dirty="0"/>
            </a:br>
            <a:r>
              <a:rPr lang="nl-NL" dirty="0"/>
              <a:t>databasekant </a:t>
            </a:r>
            <a:br>
              <a:rPr lang="nl-NL" dirty="0"/>
            </a:br>
            <a:br>
              <a:rPr lang="nl-NL" dirty="0"/>
            </a:br>
            <a:r>
              <a:rPr lang="nl-NL" dirty="0"/>
              <a:t>Oracle =&gt; DRCP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E95B4A0C-D285-A86E-E88A-F171D2749041}"/>
              </a:ext>
            </a:extLst>
          </p:cNvPr>
          <p:cNvSpPr txBox="1"/>
          <p:nvPr/>
        </p:nvSpPr>
        <p:spPr>
          <a:xfrm>
            <a:off x="1873188" y="535064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highlight>
                  <a:srgbClr val="FFFF00"/>
                </a:highlight>
              </a:rPr>
              <a:t>Default</a:t>
            </a:r>
          </a:p>
        </p:txBody>
      </p: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7A47797D-85E7-790C-1C70-1608EB523F9D}"/>
              </a:ext>
            </a:extLst>
          </p:cNvPr>
          <p:cNvCxnSpPr/>
          <p:nvPr/>
        </p:nvCxnSpPr>
        <p:spPr>
          <a:xfrm>
            <a:off x="2349910" y="1117858"/>
            <a:ext cx="0" cy="1340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9A6877A-A613-4C87-4C1E-EF3A56B137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Connection Pooling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6F48C1F-D9F1-0CFF-D75A-667AA07076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6014201E-3B86-EF96-45A9-CAE153B59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4" y="528835"/>
            <a:ext cx="3708681" cy="2649058"/>
          </a:xfrm>
          <a:prstGeom prst="rect">
            <a:avLst/>
          </a:prstGeom>
        </p:spPr>
      </p:pic>
      <p:sp>
        <p:nvSpPr>
          <p:cNvPr id="15" name="Tekstvak 14">
            <a:extLst>
              <a:ext uri="{FF2B5EF4-FFF2-40B4-BE49-F238E27FC236}">
                <a16:creationId xmlns:a16="http://schemas.microsoft.com/office/drawing/2014/main" id="{C68E73F0-3AD5-C361-5785-B144F083738D}"/>
              </a:ext>
            </a:extLst>
          </p:cNvPr>
          <p:cNvSpPr txBox="1"/>
          <p:nvPr/>
        </p:nvSpPr>
        <p:spPr>
          <a:xfrm>
            <a:off x="4082735" y="201832"/>
            <a:ext cx="5025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Database Resident Connection Pooling - DWH - Confluence - TSC (uwv.nl)</a:t>
            </a:r>
            <a:endParaRPr lang="nl-NL" sz="1000" dirty="0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60B5CAD8-6F52-D1A9-8A3E-8B803F1630EF}"/>
              </a:ext>
            </a:extLst>
          </p:cNvPr>
          <p:cNvSpPr txBox="1"/>
          <p:nvPr/>
        </p:nvSpPr>
        <p:spPr>
          <a:xfrm>
            <a:off x="798987" y="3258676"/>
            <a:ext cx="4311243" cy="737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effectLst/>
                <a:latin typeface="Arial" panose="020B0604020202020204" pitchFamily="34" charset="0"/>
              </a:rPr>
              <a:t>Database Resident Connection Pooling (DRCP) is an Oracle Database</a:t>
            </a:r>
            <a:br>
              <a:rPr lang="en-US" sz="1000" b="0" i="0" dirty="0"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effectLst/>
                <a:latin typeface="Arial" panose="020B0604020202020204" pitchFamily="34" charset="0"/>
              </a:rPr>
              <a:t> feature Developed for environments requiring  multiple connections with </a:t>
            </a:r>
            <a:br>
              <a:rPr lang="en-US" sz="1000" b="0" i="0" dirty="0"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effectLst/>
                <a:latin typeface="Arial" panose="020B0604020202020204" pitchFamily="34" charset="0"/>
              </a:rPr>
              <a:t>optimal database resource usage.</a:t>
            </a:r>
          </a:p>
        </p:txBody>
      </p: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7CD18907-A3C1-3ECB-CBAB-656C7C0AC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897731"/>
            <a:ext cx="4086639" cy="2552173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4933E8DE-FF43-BFC3-85B8-42CA8BE9D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2585" y="625875"/>
            <a:ext cx="5876151" cy="5606249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BEC504AA-0908-573C-BA0F-3BCE550820DB}"/>
              </a:ext>
            </a:extLst>
          </p:cNvPr>
          <p:cNvSpPr txBox="1"/>
          <p:nvPr/>
        </p:nvSpPr>
        <p:spPr>
          <a:xfrm>
            <a:off x="230819" y="88777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DRCP</a:t>
            </a:r>
          </a:p>
        </p:txBody>
      </p:sp>
    </p:spTree>
    <p:extLst>
      <p:ext uri="{BB962C8B-B14F-4D97-AF65-F5344CB8AC3E}">
        <p14:creationId xmlns:p14="http://schemas.microsoft.com/office/powerpoint/2010/main" val="291313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6669DAC-05F8-DC31-58A6-3674B82222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Connection Pooling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E3ACC25-3616-BD71-4F24-5F36A285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6781CFFC-73FA-B459-C6B0-AAD3442D054B}"/>
              </a:ext>
            </a:extLst>
          </p:cNvPr>
          <p:cNvSpPr txBox="1"/>
          <p:nvPr/>
        </p:nvSpPr>
        <p:spPr>
          <a:xfrm>
            <a:off x="3151573" y="586315"/>
            <a:ext cx="5513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Resultaten met prototype Datastage Master Bi App SMF_REFTEST origineel SMF 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3B84F9E7-AE1B-A2BB-5B9C-CAFF3578BFDA}"/>
              </a:ext>
            </a:extLst>
          </p:cNvPr>
          <p:cNvSpPr txBox="1"/>
          <p:nvPr/>
        </p:nvSpPr>
        <p:spPr>
          <a:xfrm>
            <a:off x="1083076" y="1535839"/>
            <a:ext cx="84870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Connection Pooling DRCP stijl resultaten:</a:t>
            </a:r>
          </a:p>
          <a:p>
            <a:endParaRPr lang="nl-N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 err="1"/>
              <a:t>Authenticated</a:t>
            </a:r>
            <a:r>
              <a:rPr lang="nl-NL" sz="1200" dirty="0"/>
              <a:t> Server pool o.b.v. 5 Datastage ETL engine schema !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/>
              <a:t>Tijdwinst 2 minuten op een uur.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 err="1"/>
              <a:t>Brooker</a:t>
            </a:r>
            <a:r>
              <a:rPr lang="nl-NL" sz="1200" dirty="0"/>
              <a:t> kan slechts beperkt aantal sessies in de wachtstand zetten.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/>
              <a:t>Tsunami structuur wordt niet doorbroken (</a:t>
            </a:r>
            <a:r>
              <a:rPr lang="nl-NL" sz="1200" dirty="0" err="1"/>
              <a:t>aktieve</a:t>
            </a:r>
            <a:r>
              <a:rPr lang="nl-NL" sz="1200" dirty="0"/>
              <a:t> sessies, </a:t>
            </a:r>
            <a:r>
              <a:rPr lang="nl-NL" sz="1200" dirty="0" err="1"/>
              <a:t>wait</a:t>
            </a:r>
            <a:r>
              <a:rPr lang="nl-NL" sz="1200" dirty="0"/>
              <a:t> </a:t>
            </a:r>
            <a:r>
              <a:rPr lang="nl-NL" sz="1200" dirty="0" err="1"/>
              <a:t>session</a:t>
            </a:r>
            <a:r>
              <a:rPr lang="nl-NL" sz="1200" dirty="0"/>
              <a:t>, </a:t>
            </a:r>
            <a:r>
              <a:rPr lang="nl-NL" sz="1200" dirty="0" err="1"/>
              <a:t>locked</a:t>
            </a:r>
            <a:r>
              <a:rPr lang="nl-NL" sz="1200" dirty="0"/>
              <a:t> sessies en hooked </a:t>
            </a:r>
            <a:r>
              <a:rPr lang="nl-NL" sz="1200" dirty="0" err="1"/>
              <a:t>sql</a:t>
            </a:r>
            <a:r>
              <a:rPr lang="nl-NL" sz="1200" dirty="0"/>
              <a:t> sessie (non happy flow).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/>
              <a:t>Details m.b.t. </a:t>
            </a:r>
            <a:r>
              <a:rPr lang="nl-NL" sz="1200" dirty="0" err="1"/>
              <a:t>config</a:t>
            </a:r>
            <a:r>
              <a:rPr lang="nl-NL" sz="1200" dirty="0"/>
              <a:t> vraag Robert.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200" dirty="0"/>
          </a:p>
          <a:p>
            <a:r>
              <a:rPr lang="nl-NL" sz="1200" dirty="0"/>
              <a:t>Conclusies:</a:t>
            </a:r>
          </a:p>
          <a:p>
            <a:endParaRPr lang="nl-N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/>
              <a:t>Datastage heeft geen middleware </a:t>
            </a:r>
            <a:r>
              <a:rPr lang="nl-NL" sz="1200" dirty="0" err="1"/>
              <a:t>connection</a:t>
            </a:r>
            <a:r>
              <a:rPr lang="nl-NL" sz="1200" dirty="0"/>
              <a:t> pooling en reageert o.a. door de job en </a:t>
            </a:r>
            <a:r>
              <a:rPr lang="nl-NL" sz="1200" dirty="0" err="1"/>
              <a:t>sequence</a:t>
            </a:r>
            <a:r>
              <a:rPr lang="nl-NL" sz="1200" dirty="0"/>
              <a:t> opbouw en </a:t>
            </a:r>
            <a:r>
              <a:rPr lang="nl-NL" sz="1200" dirty="0" err="1"/>
              <a:t>metalinkage</a:t>
            </a:r>
            <a:r>
              <a:rPr lang="nl-NL" sz="1200" dirty="0"/>
              <a:t> niet zoals voorspelt op de DRCP infrastructuur. Sessie handling niet veranderd.</a:t>
            </a:r>
            <a:br>
              <a:rPr lang="nl-NL" sz="1200" dirty="0"/>
            </a:br>
            <a:r>
              <a:rPr lang="nl-NL" sz="1200" dirty="0"/>
              <a:t>Server Pools inrichting en resource niet de juiste discriminator.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/>
              <a:t>Architectuur besluit ? Waarom maakt de ETL Datastage Engine gebruik van meerdere schema’s ?</a:t>
            </a:r>
          </a:p>
          <a:p>
            <a:r>
              <a:rPr lang="nl-NL" sz="1200" dirty="0"/>
              <a:t>     ETL standaard is 1 schema dat </a:t>
            </a:r>
            <a:r>
              <a:rPr lang="nl-NL" sz="1200" dirty="0" err="1"/>
              <a:t>rules</a:t>
            </a:r>
            <a:r>
              <a:rPr lang="nl-NL" sz="1200" dirty="0"/>
              <a:t> de database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200" dirty="0"/>
          </a:p>
          <a:p>
            <a:br>
              <a:rPr lang="nl-NL" sz="1200" dirty="0"/>
            </a:br>
            <a:endParaRPr lang="nl-NL" sz="1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8409D822-876A-8CDA-7AFC-DFA5957F2611}"/>
              </a:ext>
            </a:extLst>
          </p:cNvPr>
          <p:cNvSpPr txBox="1"/>
          <p:nvPr/>
        </p:nvSpPr>
        <p:spPr>
          <a:xfrm>
            <a:off x="1393792" y="69246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DRCP</a:t>
            </a:r>
          </a:p>
        </p:txBody>
      </p:sp>
    </p:spTree>
    <p:extLst>
      <p:ext uri="{BB962C8B-B14F-4D97-AF65-F5344CB8AC3E}">
        <p14:creationId xmlns:p14="http://schemas.microsoft.com/office/powerpoint/2010/main" val="167163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7D1E5308-624D-FC9D-0C00-56AC181C08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Connection Pooling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79CAAD8-C2B9-C7AA-ABB5-F5B0EB5BAD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D58C2A0C-31E1-35F5-64DA-C63A8CD4A879}"/>
              </a:ext>
            </a:extLst>
          </p:cNvPr>
          <p:cNvSpPr txBox="1"/>
          <p:nvPr/>
        </p:nvSpPr>
        <p:spPr>
          <a:xfrm>
            <a:off x="1331649" y="710214"/>
            <a:ext cx="789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Connection Pooling aan Middleware kant = Datastage engine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5436F60-93EE-E9A3-4DD0-3E10317DA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955" y="1420428"/>
            <a:ext cx="4188123" cy="4141686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F7BD2FF1-18B5-50B0-83F7-23204EF76EE2}"/>
              </a:ext>
            </a:extLst>
          </p:cNvPr>
          <p:cNvSpPr txBox="1"/>
          <p:nvPr/>
        </p:nvSpPr>
        <p:spPr>
          <a:xfrm>
            <a:off x="8043170" y="5637320"/>
            <a:ext cx="4075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Runs zonder </a:t>
            </a:r>
            <a:r>
              <a:rPr lang="nl-NL" dirty="0" err="1"/>
              <a:t>connection</a:t>
            </a:r>
            <a:r>
              <a:rPr lang="nl-NL" dirty="0"/>
              <a:t> pooling</a:t>
            </a:r>
            <a:br>
              <a:rPr lang="nl-NL" dirty="0"/>
            </a:br>
            <a:r>
              <a:rPr lang="nl-NL" dirty="0"/>
              <a:t>Datastage sessies / uur / schema</a:t>
            </a:r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A3306DC0-573C-CA03-EE81-ABBB8556B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39" y="1495982"/>
            <a:ext cx="3578649" cy="1682226"/>
          </a:xfrm>
          <a:prstGeom prst="rect">
            <a:avLst/>
          </a:prstGeom>
        </p:spPr>
      </p:pic>
      <p:sp>
        <p:nvSpPr>
          <p:cNvPr id="20" name="Tekstvak 19">
            <a:extLst>
              <a:ext uri="{FF2B5EF4-FFF2-40B4-BE49-F238E27FC236}">
                <a16:creationId xmlns:a16="http://schemas.microsoft.com/office/drawing/2014/main" id="{72874E03-3F03-A903-32CE-20113E1F1DA2}"/>
              </a:ext>
            </a:extLst>
          </p:cNvPr>
          <p:cNvSpPr txBox="1"/>
          <p:nvPr/>
        </p:nvSpPr>
        <p:spPr>
          <a:xfrm>
            <a:off x="1331649" y="3811509"/>
            <a:ext cx="57947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Volgens IBM </a:t>
            </a:r>
            <a:r>
              <a:rPr lang="nl-NL" dirty="0" err="1"/>
              <a:t>redbooks</a:t>
            </a:r>
            <a:r>
              <a:rPr lang="nl-NL" dirty="0"/>
              <a:t> </a:t>
            </a:r>
          </a:p>
          <a:p>
            <a:br>
              <a:rPr lang="nl-NL" dirty="0"/>
            </a:br>
            <a:r>
              <a:rPr lang="nl-NL" dirty="0"/>
              <a:t>1) ODBC en OCI call </a:t>
            </a:r>
            <a:r>
              <a:rPr lang="nl-NL" dirty="0" err="1"/>
              <a:t>programming</a:t>
            </a:r>
            <a:endParaRPr lang="nl-NL" dirty="0"/>
          </a:p>
          <a:p>
            <a:r>
              <a:rPr lang="nl-NL" dirty="0"/>
              <a:t>2) JDBC driver </a:t>
            </a:r>
            <a:r>
              <a:rPr lang="nl-NL" dirty="0" err="1"/>
              <a:t>programming</a:t>
            </a:r>
            <a:endParaRPr lang="nl-NL" dirty="0"/>
          </a:p>
          <a:p>
            <a:r>
              <a:rPr lang="nl-NL" dirty="0"/>
              <a:t>3) Sri heeft in breinstorm sessie aangeboden</a:t>
            </a:r>
          </a:p>
          <a:p>
            <a:r>
              <a:rPr lang="nl-NL" dirty="0"/>
              <a:t>2 te kunnen doen. JDBC driver is ook de betere </a:t>
            </a:r>
          </a:p>
          <a:p>
            <a:r>
              <a:rPr lang="nl-NL" dirty="0"/>
              <a:t>Connectie i.v.m. ODBC plus.</a:t>
            </a:r>
          </a:p>
        </p:txBody>
      </p:sp>
    </p:spTree>
    <p:extLst>
      <p:ext uri="{BB962C8B-B14F-4D97-AF65-F5344CB8AC3E}">
        <p14:creationId xmlns:p14="http://schemas.microsoft.com/office/powerpoint/2010/main" val="291732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4473EB2-7FE9-994C-98FE-EAC7250AD2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B23C416-0798-D8D3-F6BC-1FEA4861CF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BF07AA1-11FF-8740-D69E-EA1AC21A6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67" y="1019175"/>
            <a:ext cx="4810125" cy="481965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107D9796-282E-C1F4-66F6-07542D5B4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735" y="2748933"/>
            <a:ext cx="4482758" cy="3426108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97EEF761-35EA-E878-9C88-23688BB33814}"/>
              </a:ext>
            </a:extLst>
          </p:cNvPr>
          <p:cNvSpPr txBox="1"/>
          <p:nvPr/>
        </p:nvSpPr>
        <p:spPr>
          <a:xfrm>
            <a:off x="3781887" y="523783"/>
            <a:ext cx="5261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JDBC driver </a:t>
            </a:r>
            <a:r>
              <a:rPr lang="nl-NL" dirty="0" err="1"/>
              <a:t>connection</a:t>
            </a:r>
            <a:r>
              <a:rPr lang="nl-NL" dirty="0"/>
              <a:t> pool </a:t>
            </a:r>
            <a:r>
              <a:rPr lang="nl-NL" dirty="0" err="1"/>
              <a:t>programming</a:t>
            </a:r>
            <a:r>
              <a:rPr lang="nl-NL" dirty="0"/>
              <a:t> !</a:t>
            </a:r>
          </a:p>
        </p:txBody>
      </p:sp>
      <p:pic>
        <p:nvPicPr>
          <p:cNvPr id="2050" name="Picture 2" descr="afbeelding">
            <a:extLst>
              <a:ext uri="{FF2B5EF4-FFF2-40B4-BE49-F238E27FC236}">
                <a16:creationId xmlns:a16="http://schemas.microsoft.com/office/drawing/2014/main" id="{DB28D965-2A56-6A8E-E053-9AE4E2E35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732" y="1219200"/>
            <a:ext cx="4180643" cy="120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11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B970EA77-9692-E9CF-3C55-4295888751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F00125C-7BBA-EB90-E68A-E2D8916FE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C84863D-8F62-D5A5-D257-C2A37DD861C7}"/>
              </a:ext>
            </a:extLst>
          </p:cNvPr>
          <p:cNvSpPr txBox="1"/>
          <p:nvPr/>
        </p:nvSpPr>
        <p:spPr>
          <a:xfrm>
            <a:off x="1973655" y="1158844"/>
            <a:ext cx="770897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Invullen van </a:t>
            </a:r>
            <a:r>
              <a:rPr lang="nl-NL" dirty="0" err="1"/>
              <a:t>requirements</a:t>
            </a:r>
            <a:r>
              <a:rPr lang="nl-NL" dirty="0"/>
              <a:t> en andere afspraken met Sri</a:t>
            </a:r>
          </a:p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Meting Jos, Robert en Henry invullen van blanks en komen tot</a:t>
            </a:r>
            <a:br>
              <a:rPr lang="nl-NL" dirty="0"/>
            </a:br>
            <a:r>
              <a:rPr lang="nl-NL" dirty="0"/>
              <a:t>memo voor Chris. Liefst Maandag.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Levertijd Sri 6 maanden ! </a:t>
            </a:r>
            <a:r>
              <a:rPr lang="nl-NL"/>
              <a:t>Wat ?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 </a:t>
            </a:r>
            <a:br>
              <a:rPr lang="nl-NL" dirty="0"/>
            </a:b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9366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31577f6c6712515a836f4549ba87a5c8426fae5"/>
</p:tagLst>
</file>

<file path=ppt/theme/theme1.xml><?xml version="1.0" encoding="utf-8"?>
<a:theme xmlns:a="http://schemas.openxmlformats.org/drawingml/2006/main" name="UWV Januari 2019">
  <a:themeElements>
    <a:clrScheme name="UWV2019">
      <a:dk1>
        <a:srgbClr val="000000"/>
      </a:dk1>
      <a:lt1>
        <a:srgbClr val="FFFFFF"/>
      </a:lt1>
      <a:dk2>
        <a:srgbClr val="0078D2"/>
      </a:dk2>
      <a:lt2>
        <a:srgbClr val="B9E2FF"/>
      </a:lt2>
      <a:accent1>
        <a:srgbClr val="0078D2"/>
      </a:accent1>
      <a:accent2>
        <a:srgbClr val="003282"/>
      </a:accent2>
      <a:accent3>
        <a:srgbClr val="C4D600"/>
      </a:accent3>
      <a:accent4>
        <a:srgbClr val="BE0028"/>
      </a:accent4>
      <a:accent5>
        <a:srgbClr val="F08C00"/>
      </a:accent5>
      <a:accent6>
        <a:srgbClr val="687A00"/>
      </a:accent6>
      <a:hlink>
        <a:srgbClr val="0078D2"/>
      </a:hlink>
      <a:folHlink>
        <a:srgbClr val="003282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78D2"/>
    </a:custClr>
    <a:custClr name="UWV donker blauw">
      <a:srgbClr val="003383"/>
    </a:custClr>
    <a:custClr name="UWV lichtgroen">
      <a:srgbClr val="C4D600"/>
    </a:custClr>
    <a:custClr name="UWV rood">
      <a:srgbClr val="BD0027"/>
    </a:custClr>
    <a:custClr name="UWV oranje">
      <a:srgbClr val="F08C00"/>
    </a:custClr>
    <a:custClr name="UWV groen">
      <a:srgbClr val="687A00"/>
    </a:custClr>
    <a:custClr name="UWV lichtblauw">
      <a:srgbClr val="B9E2FF"/>
    </a:custClr>
    <a:custClr name="UWV grijs">
      <a:srgbClr val="999999"/>
    </a:custClr>
    <a:custClr name="UWV donkergrijs">
      <a:srgbClr val="444444"/>
    </a:custClr>
    <a:custClr>
      <a:srgbClr val="FFFFFF"/>
    </a:custClr>
    <a:custClr name="UWV blauw 50%">
      <a:srgbClr val="7FBBE8"/>
    </a:custClr>
    <a:custClr name="UWV donker blauw 50%">
      <a:srgbClr val="7F98C0"/>
    </a:custClr>
    <a:custClr name="UWV lichtgroen 50%">
      <a:srgbClr val="E1EA7F"/>
    </a:custClr>
    <a:custClr name="UWV rood 50%">
      <a:srgbClr val="DE7F93"/>
    </a:custClr>
    <a:custClr name="UWV oranje 50%">
      <a:srgbClr val="F7C57F"/>
    </a:custClr>
    <a:custClr name="UWV groen 50%">
      <a:srgbClr val="B3BC7F"/>
    </a:custClr>
    <a:custClr name="UWV lichtblauw 50%">
      <a:srgbClr val="DCF0FF"/>
    </a:custClr>
    <a:custClr name="UWV grijs 50%">
      <a:srgbClr val="CCCCCC"/>
    </a:custClr>
    <a:custClr name="UWV donkergrijs 50%">
      <a:srgbClr val="A1A1A1"/>
    </a:custClr>
    <a:custClr>
      <a:srgbClr val="FFFFFF"/>
    </a:custClr>
    <a:custClr name="UWV lichtgrijs">
      <a:srgbClr val="F5F5F5"/>
    </a:custClr>
    <a:custClr name="Wit">
      <a:srgbClr val="FFFFFF"/>
    </a:custClr>
    <a:custClr name="Zwart">
      <a:srgbClr val="000000"/>
    </a:custClr>
  </a:custClrLst>
  <a:extLst>
    <a:ext uri="{05A4C25C-085E-4340-85A3-A5531E510DB2}">
      <thm15:themeFamily xmlns:thm15="http://schemas.microsoft.com/office/thememl/2012/main" name="UWV_PPT_16x9_Referentie_20190116.pptx" id="{64CAF2FC-BA93-4E71-8EA2-FF4DA52EA7CB}" vid="{CB538071-7801-4A93-9188-EA2914E06279}"/>
    </a:ext>
  </a:extLst>
</a:theme>
</file>

<file path=ppt/theme/theme2.xml><?xml version="1.0" encoding="utf-8"?>
<a:theme xmlns:a="http://schemas.openxmlformats.org/drawingml/2006/main" name="UWV December 2021">
  <a:themeElements>
    <a:clrScheme name="UWV2019">
      <a:dk1>
        <a:srgbClr val="000000"/>
      </a:dk1>
      <a:lt1>
        <a:srgbClr val="FFFFFF"/>
      </a:lt1>
      <a:dk2>
        <a:srgbClr val="0078D2"/>
      </a:dk2>
      <a:lt2>
        <a:srgbClr val="B9E2FF"/>
      </a:lt2>
      <a:accent1>
        <a:srgbClr val="0078D2"/>
      </a:accent1>
      <a:accent2>
        <a:srgbClr val="003282"/>
      </a:accent2>
      <a:accent3>
        <a:srgbClr val="C4D600"/>
      </a:accent3>
      <a:accent4>
        <a:srgbClr val="BE0028"/>
      </a:accent4>
      <a:accent5>
        <a:srgbClr val="F08C00"/>
      </a:accent5>
      <a:accent6>
        <a:srgbClr val="687A00"/>
      </a:accent6>
      <a:hlink>
        <a:srgbClr val="0078D2"/>
      </a:hlink>
      <a:folHlink>
        <a:srgbClr val="003282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78D2"/>
    </a:custClr>
    <a:custClr name="UWV donker blauw">
      <a:srgbClr val="003383"/>
    </a:custClr>
    <a:custClr name="UWV lichtgroen">
      <a:srgbClr val="C4D600"/>
    </a:custClr>
    <a:custClr name="UWV rood">
      <a:srgbClr val="BD0027"/>
    </a:custClr>
    <a:custClr name="UWV oranje">
      <a:srgbClr val="F08C00"/>
    </a:custClr>
    <a:custClr name="UWV groen">
      <a:srgbClr val="687A00"/>
    </a:custClr>
    <a:custClr name="UWV lichtblauw">
      <a:srgbClr val="B9E2FF"/>
    </a:custClr>
    <a:custClr name="UWV grijs">
      <a:srgbClr val="999999"/>
    </a:custClr>
    <a:custClr name="UWV donkergrijs">
      <a:srgbClr val="444444"/>
    </a:custClr>
    <a:custClr>
      <a:srgbClr val="FFFFFF"/>
    </a:custClr>
    <a:custClr name="UWV blauw 50%">
      <a:srgbClr val="7FBBE8"/>
    </a:custClr>
    <a:custClr name="UWV donker blauw 50%">
      <a:srgbClr val="7F98C0"/>
    </a:custClr>
    <a:custClr name="UWV lichtgroen 50%">
      <a:srgbClr val="E1EA7F"/>
    </a:custClr>
    <a:custClr name="UWV rood 50%">
      <a:srgbClr val="DE7F93"/>
    </a:custClr>
    <a:custClr name="UWV oranje 50%">
      <a:srgbClr val="F7C57F"/>
    </a:custClr>
    <a:custClr name="UWV groen 50%">
      <a:srgbClr val="B3BC7F"/>
    </a:custClr>
    <a:custClr name="UWV lichtblauw 50%">
      <a:srgbClr val="DCF0FF"/>
    </a:custClr>
    <a:custClr name="UWV grijs 50%">
      <a:srgbClr val="CCCCCC"/>
    </a:custClr>
    <a:custClr name="UWV donkergrijs 50%">
      <a:srgbClr val="A1A1A1"/>
    </a:custClr>
    <a:custClr>
      <a:srgbClr val="FFFFFF"/>
    </a:custClr>
    <a:custClr name="UWV lichtgrijs">
      <a:srgbClr val="F5F5F5"/>
    </a:custClr>
    <a:custClr name="Wit">
      <a:srgbClr val="FFFFFF"/>
    </a:custClr>
    <a:custClr name="Zwart">
      <a:srgbClr val="000000"/>
    </a:custClr>
  </a:custClrLst>
  <a:extLst>
    <a:ext uri="{05A4C25C-085E-4340-85A3-A5531E510DB2}">
      <thm15:themeFamily xmlns:thm15="http://schemas.microsoft.com/office/thememl/2012/main" name="UWV_PPT_16x9_Referentie_20211209.pptx" id="{DCB99ADC-E288-48CE-B6AD-7120EBCB44AA}" vid="{8F1BF982-5E83-493E-BF4A-7ECE8A5E423D}"/>
    </a:ext>
  </a:extLst>
</a:theme>
</file>

<file path=ppt/theme/theme3.xml><?xml version="1.0" encoding="utf-8"?>
<a:theme xmlns:a="http://schemas.openxmlformats.org/drawingml/2006/main" name="Custom">
  <a:themeElements>
    <a:clrScheme name="UWV Kenniskleuren">
      <a:dk1>
        <a:sysClr val="windowText" lastClr="000000"/>
      </a:dk1>
      <a:lt1>
        <a:sysClr val="window" lastClr="FFFFFF"/>
      </a:lt1>
      <a:dk2>
        <a:srgbClr val="593166"/>
      </a:dk2>
      <a:lt2>
        <a:srgbClr val="1690D0"/>
      </a:lt2>
      <a:accent1>
        <a:srgbClr val="41AD49"/>
      </a:accent1>
      <a:accent2>
        <a:srgbClr val="E23527"/>
      </a:accent2>
      <a:accent3>
        <a:srgbClr val="1690D0"/>
      </a:accent3>
      <a:accent4>
        <a:srgbClr val="593166"/>
      </a:accent4>
      <a:accent5>
        <a:srgbClr val="7E8287"/>
      </a:accent5>
      <a:accent6>
        <a:srgbClr val="214E9E"/>
      </a:accent6>
      <a:hlink>
        <a:srgbClr val="214E9E"/>
      </a:hlink>
      <a:folHlink>
        <a:srgbClr val="593166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6ACA"/>
    </a:custClr>
    <a:custClr name="UWV Donker Blauw">
      <a:srgbClr val="001588"/>
    </a:custClr>
    <a:custClr name="UWV Grijs">
      <a:srgbClr val="646569"/>
    </a:custClr>
    <a:custClr name="UWV Groen">
      <a:srgbClr val="4D9C2D"/>
    </a:custClr>
    <a:custClr name="UWV Signaal Rood">
      <a:srgbClr val="FF4338"/>
    </a:custClr>
    <a:custClr name="UWV Signaal Oranje">
      <a:srgbClr val="FF4D00"/>
    </a:custClr>
    <a:custClr name="UWV Signaal Groen">
      <a:srgbClr val="B8FF00"/>
    </a:custClr>
    <a:custClr name="Wit">
      <a:srgbClr val="FFFFFF"/>
    </a:custClr>
    <a:custClr name="Zwart">
      <a:srgbClr val="000000"/>
    </a:custClr>
    <a:custClr>
      <a:srgbClr val="FFFFFF"/>
    </a:custClr>
    <a:custClr name="UWV Blauw 65%">
      <a:srgbClr val="599EDC"/>
    </a:custClr>
    <a:custClr name="UWV Donker Blauw 65%">
      <a:srgbClr val="5967B1"/>
    </a:custClr>
    <a:custClr name="UWV Grijs 65%">
      <a:srgbClr val="9B9A9E"/>
    </a:custClr>
    <a:custClr name="UWV Groen 65%">
      <a:srgbClr val="89BF73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UWV Blauw 35%">
      <a:srgbClr val="A6CBEC"/>
    </a:custClr>
    <a:custClr name="UWV Donker Blauw 35%">
      <a:srgbClr val="C5B5C7"/>
    </a:custClr>
    <a:custClr name="UWV Grijs 35%">
      <a:srgbClr val="C9C9CB"/>
    </a:custClr>
    <a:custClr name="UWV Groen 35%">
      <a:srgbClr val="C3DEB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29B7070F7EA54C82A81AE19BD69CC7" ma:contentTypeVersion="1" ma:contentTypeDescription="Een nieuw document maken." ma:contentTypeScope="" ma:versionID="de95a872880ce99e9f66a29e393283f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5bf6822c137ccd5d40ebcd1dec61b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7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5.xml><?xml version="1.0" encoding="utf-8"?>
<?mso-contentType ?>
<SharedContentType xmlns="Microsoft.SharePoint.Taxonomy.ContentTypeSync" SourceId="5c8cb159-2b14-44f1-9f1e-2f87ce4796ac" ContentTypeId="0x0101" PreviousValue="false"/>
</file>

<file path=customXml/itemProps1.xml><?xml version="1.0" encoding="utf-8"?>
<ds:datastoreItem xmlns:ds="http://schemas.openxmlformats.org/officeDocument/2006/customXml" ds:itemID="{52351C8A-63CF-4AF0-9A9B-17DAAC1DBD4F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85370938-BD61-4972-9F79-9C3518AB8458"/>
    <ds:schemaRef ds:uri="http://purl.org/dc/terms/"/>
    <ds:schemaRef ds:uri="85370938-bd61-4972-9f79-9c3518ab8458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1A765EF-592F-4552-8118-3C2C080EEF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F80514E-8482-4C02-8CDC-E044AD897C4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A038FEE-AB13-41BD-8D73-9506CCFFA6E7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4920ABC7-467F-4A2E-9BCA-5D26BDF92836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UWV_PPT_16x9_Template_20190116</Template>
  <TotalTime>0</TotalTime>
  <Words>369</Words>
  <Application>Microsoft Office PowerPoint</Application>
  <PresentationFormat>Breedbeeld</PresentationFormat>
  <Paragraphs>64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7</vt:i4>
      </vt:variant>
    </vt:vector>
  </HeadingPairs>
  <TitlesOfParts>
    <vt:vector size="13" baseType="lpstr">
      <vt:lpstr>Arial</vt:lpstr>
      <vt:lpstr>Calibri</vt:lpstr>
      <vt:lpstr>Nuon Matthew Light</vt:lpstr>
      <vt:lpstr>Verdana</vt:lpstr>
      <vt:lpstr>UWV Januari 2019</vt:lpstr>
      <vt:lpstr>UWV December 2021</vt:lpstr>
      <vt:lpstr>Connection Pooling in DIM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UWV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henk.vantentbecking@uwv.nl</dc:creator>
  <cp:lastModifiedBy>Niessen, Henry (H.J.J.M.)</cp:lastModifiedBy>
  <cp:revision>696</cp:revision>
  <cp:lastPrinted>2019-03-21T14:58:05Z</cp:lastPrinted>
  <dcterms:created xsi:type="dcterms:W3CDTF">2019-01-21T08:51:32Z</dcterms:created>
  <dcterms:modified xsi:type="dcterms:W3CDTF">2024-02-01T12:14:49Z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0x010100B129B7070F7EA54C82A81AE19BD69CC7</vt:lpwstr>
  </property>
</Properties>
</file>