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17"/>
  </p:notesMasterIdLst>
  <p:handoutMasterIdLst>
    <p:handoutMasterId r:id="rId18"/>
  </p:handoutMasterIdLst>
  <p:sldIdLst>
    <p:sldId id="371" r:id="rId7"/>
    <p:sldId id="515" r:id="rId8"/>
    <p:sldId id="532" r:id="rId9"/>
    <p:sldId id="516" r:id="rId10"/>
    <p:sldId id="518" r:id="rId11"/>
    <p:sldId id="533" r:id="rId12"/>
    <p:sldId id="534" r:id="rId13"/>
    <p:sldId id="535" r:id="rId14"/>
    <p:sldId id="536" r:id="rId15"/>
    <p:sldId id="53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186" autoAdjust="0"/>
  </p:normalViewPr>
  <p:slideViewPr>
    <p:cSldViewPr snapToGrid="0" showGuides="1">
      <p:cViewPr varScale="1">
        <p:scale>
          <a:sx n="122" d="100"/>
          <a:sy n="122" d="100"/>
        </p:scale>
        <p:origin x="126" y="168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29-9-2023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C25CB-0130-4661-91E8-7C73D81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BFD7B4-47F2-47B0-AF7C-A32B2616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302708-0A05-4AD4-A35A-358F684F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4F2-0706-4825-8068-64E2449CB020}" type="datetimeFigureOut">
              <a:rPr lang="en-NL" smtClean="0"/>
              <a:t>09/29/2023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7CFD30-D400-4DCF-BE08-BEC4FB2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C800B6-3B3E-44F5-9D3B-8766E56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2F2-3824-4DF8-AC85-11E34D3F550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625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096105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 smtClean="0"/>
              <a:t>Meetwaarden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6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7985567" y="6285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10FF-4F59-482E-B843-A03A8A36E6EF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/>
              <a:t>DIM – Aanpak trendbreuken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5" y="4449432"/>
            <a:ext cx="10673634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DIM – </a:t>
            </a:r>
            <a:r>
              <a:rPr lang="nl-NL" dirty="0" smtClean="0"/>
              <a:t>Filteren in GGV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DataFabriek</a:t>
            </a:r>
            <a:endParaRPr lang="nl-NL" dirty="0"/>
          </a:p>
          <a:p>
            <a:r>
              <a:rPr lang="nl-NL" dirty="0"/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9602" cy="719417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761999" y="2235199"/>
            <a:ext cx="4684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98610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07795"/>
            <a:ext cx="8442956" cy="683159"/>
          </a:xfrm>
        </p:spPr>
        <p:txBody>
          <a:bodyPr/>
          <a:lstStyle/>
          <a:p>
            <a:r>
              <a:rPr lang="nl-NL" dirty="0" smtClean="0"/>
              <a:t>Filteren op Beveiligingstabellen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80000" lvl="1" indent="0">
              <a:buNone/>
            </a:pPr>
            <a:r>
              <a:rPr lang="nl-NL" dirty="0" smtClean="0"/>
              <a:t> 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 smtClean="0"/>
              <a:t>Filteren in Gegevensvensters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82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07795"/>
            <a:ext cx="8442956" cy="683159"/>
          </a:xfrm>
        </p:spPr>
        <p:txBody>
          <a:bodyPr/>
          <a:lstStyle/>
          <a:p>
            <a:r>
              <a:rPr lang="nl-NL" dirty="0" smtClean="0"/>
              <a:t>Voorbeelden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GGV_ZW_STND_PO.PERSOON_ZW_DV</a:t>
            </a:r>
          </a:p>
          <a:p>
            <a:endParaRPr lang="nl-NL" dirty="0"/>
          </a:p>
          <a:p>
            <a:r>
              <a:rPr lang="nl-NL" dirty="0" smtClean="0"/>
              <a:t>GGV_ZW_STND_PO.BETAALOPDRACHT_ZW_FV</a:t>
            </a:r>
          </a:p>
          <a:p>
            <a:endParaRPr lang="nl-NL" dirty="0"/>
          </a:p>
          <a:p>
            <a:r>
              <a:rPr lang="nl-NL" dirty="0"/>
              <a:t>GGV_ZW_STND_PO.UITKERINGSRECHTSPECIFICATIE_ZW_FV</a:t>
            </a:r>
          </a:p>
          <a:p>
            <a:endParaRPr lang="nl-NL" dirty="0"/>
          </a:p>
          <a:p>
            <a:r>
              <a:rPr lang="nl-NL" dirty="0" smtClean="0"/>
              <a:t>Wellicht anderen ook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 smtClean="0"/>
              <a:t>Filteren in Gegevensvensters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125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UNION ALL constrictie</a:t>
            </a:r>
          </a:p>
          <a:p>
            <a:endParaRPr lang="nl-NL" dirty="0"/>
          </a:p>
          <a:p>
            <a:r>
              <a:rPr lang="nl-NL" dirty="0" smtClean="0"/>
              <a:t>NOT IN constructie</a:t>
            </a:r>
          </a:p>
          <a:p>
            <a:endParaRPr lang="nl-NL" dirty="0"/>
          </a:p>
          <a:p>
            <a:r>
              <a:rPr lang="nl-NL" dirty="0" smtClean="0"/>
              <a:t>NOT EXISTS constructie</a:t>
            </a:r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Welke is meer performant?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39057"/>
            <a:ext cx="8442956" cy="605005"/>
          </a:xfrm>
        </p:spPr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12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nl-NL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Meten Is Weten</a:t>
            </a:r>
            <a:endParaRPr lang="nl-NL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86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39057"/>
            <a:ext cx="8442956" cy="786298"/>
          </a:xfrm>
        </p:spPr>
        <p:txBody>
          <a:bodyPr/>
          <a:lstStyle/>
          <a:p>
            <a:r>
              <a:rPr lang="nl-NL" dirty="0" smtClean="0"/>
              <a:t>De Kandidaten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8" y="2005377"/>
            <a:ext cx="3134540" cy="277763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34" y="1918806"/>
            <a:ext cx="3010389" cy="295077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245" y="1788751"/>
            <a:ext cx="2668201" cy="3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39057"/>
            <a:ext cx="8442956" cy="786298"/>
          </a:xfrm>
        </p:spPr>
        <p:txBody>
          <a:bodyPr/>
          <a:lstStyle/>
          <a:p>
            <a:r>
              <a:rPr lang="nl-NL" dirty="0" smtClean="0"/>
              <a:t>Meetresultaten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43251"/>
              </p:ext>
            </p:extLst>
          </p:nvPr>
        </p:nvGraphicFramePr>
        <p:xfrm>
          <a:off x="1878867" y="1531406"/>
          <a:ext cx="8128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0786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6173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7318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170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UNION 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NOT 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NOT EXISTS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63.423 </a:t>
                      </a:r>
                      <a:r>
                        <a:rPr lang="nl-NL" dirty="0" err="1" smtClean="0"/>
                        <a:t>MiB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499 </a:t>
                      </a:r>
                      <a:r>
                        <a:rPr lang="nl-NL" dirty="0" err="1" smtClean="0"/>
                        <a:t>MiB</a:t>
                      </a:r>
                      <a:endParaRPr lang="nl-NL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499 </a:t>
                      </a:r>
                      <a:r>
                        <a:rPr lang="nl-NL" dirty="0" err="1" smtClean="0"/>
                        <a:t>MiB</a:t>
                      </a:r>
                      <a:endParaRPr lang="nl-NL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4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CPU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881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DB</a:t>
                      </a:r>
                      <a:r>
                        <a:rPr lang="nl-NL" baseline="0" dirty="0" smtClean="0"/>
                        <a:t> Time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2801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182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76</a:t>
                      </a:r>
                      <a:endParaRPr lang="nl-N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Real Time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27,67 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1,07 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0,75 s</a:t>
                      </a:r>
                      <a:endParaRPr lang="nl-N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0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NOT EXISTS constructie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Vaak beschreven in de literatuur!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Winnaar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smtClean="0"/>
              <a:t>Kijk naar het </a:t>
            </a:r>
            <a:r>
              <a:rPr lang="nl-NL" dirty="0" err="1" smtClean="0"/>
              <a:t>explain</a:t>
            </a:r>
            <a:r>
              <a:rPr lang="nl-NL" dirty="0" smtClean="0"/>
              <a:t> plan.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Kijk naar de statistieken van de query in Oracle.</a:t>
            </a:r>
          </a:p>
          <a:p>
            <a:endParaRPr lang="nl-NL" dirty="0"/>
          </a:p>
          <a:p>
            <a:r>
              <a:rPr lang="nl-NL" smtClean="0"/>
              <a:t>Bekijk alternatieven.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1500" y="239057"/>
            <a:ext cx="8442956" cy="714420"/>
          </a:xfrm>
        </p:spPr>
        <p:txBody>
          <a:bodyPr/>
          <a:lstStyle/>
          <a:p>
            <a:r>
              <a:rPr lang="nl-NL" dirty="0" smtClean="0"/>
              <a:t>Advies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7110FF-4F59-482E-B843-A03A8A36E6EF}" type="slidenum">
              <a:rPr lang="nl-NL" smtClean="0"/>
              <a:t>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Filteren in </a:t>
            </a:r>
            <a:r>
              <a:rPr lang="nl-NL" dirty="0" smtClean="0"/>
              <a:t>Gegevensvensters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0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62686-BD72-4584-A94F-B229D8A0F5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EE61B-9DF3-4DC9-8F75-A797357CB34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0B4A928-08F2-45EF-A874-0D4293438C0D}"/>
</file>

<file path=customXml/itemProps4.xml><?xml version="1.0" encoding="utf-8"?>
<ds:datastoreItem xmlns:ds="http://schemas.openxmlformats.org/officeDocument/2006/customXml" ds:itemID="{7965A12E-24A6-426A-8278-DB4F1AB950D7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AE2CCA65-628A-43F7-993D-58A0DE0D624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5357451b-0969-4e18-9f8c-0b93e5313d5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135</Words>
  <Application>Microsoft Office PowerPoint</Application>
  <PresentationFormat>Breedbeeld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UWV Januari 2019</vt:lpstr>
      <vt:lpstr>DIM – Filteren in GGV</vt:lpstr>
      <vt:lpstr>Filteren op Beveiligingstabellen</vt:lpstr>
      <vt:lpstr>Voorbeelden</vt:lpstr>
      <vt:lpstr>Mogelijke oplossingen</vt:lpstr>
      <vt:lpstr>PowerPoint-presentatie</vt:lpstr>
      <vt:lpstr>De Kandidaten</vt:lpstr>
      <vt:lpstr>Meetresultaten</vt:lpstr>
      <vt:lpstr>Winnaar</vt:lpstr>
      <vt:lpstr>Advies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paul.water@uwv.nl</dc:creator>
  <cp:lastModifiedBy>Water, Paul (P.)</cp:lastModifiedBy>
  <cp:revision>782</cp:revision>
  <cp:lastPrinted>2019-03-21T14:58:05Z</cp:lastPrinted>
  <dcterms:created xsi:type="dcterms:W3CDTF">2019-01-21T08:51:32Z</dcterms:created>
  <dcterms:modified xsi:type="dcterms:W3CDTF">2023-09-29T09:37:40Z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