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8423E-8F53-47E0-B8B5-067087591219}" v="2" dt="2023-10-26T06:01:45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ssen, Henry (H.J.J.M.)" userId="2d27bb57-87af-46e8-ae1b-697d00fd1961" providerId="ADAL" clId="{5628423E-8F53-47E0-B8B5-067087591219}"/>
    <pc:docChg chg="modSld">
      <pc:chgData name="Niessen, Henry (H.J.J.M.)" userId="2d27bb57-87af-46e8-ae1b-697d00fd1961" providerId="ADAL" clId="{5628423E-8F53-47E0-B8B5-067087591219}" dt="2023-10-26T06:02:52.421" v="45" actId="21"/>
      <pc:docMkLst>
        <pc:docMk/>
      </pc:docMkLst>
      <pc:sldChg chg="modSp mod">
        <pc:chgData name="Niessen, Henry (H.J.J.M.)" userId="2d27bb57-87af-46e8-ae1b-697d00fd1961" providerId="ADAL" clId="{5628423E-8F53-47E0-B8B5-067087591219}" dt="2023-10-26T06:02:52.421" v="45" actId="21"/>
        <pc:sldMkLst>
          <pc:docMk/>
          <pc:sldMk cId="1687624648" sldId="257"/>
        </pc:sldMkLst>
        <pc:graphicFrameChg chg="mod modGraphic">
          <ac:chgData name="Niessen, Henry (H.J.J.M.)" userId="2d27bb57-87af-46e8-ae1b-697d00fd1961" providerId="ADAL" clId="{5628423E-8F53-47E0-B8B5-067087591219}" dt="2023-10-26T06:02:52.421" v="45" actId="21"/>
          <ac:graphicFrameMkLst>
            <pc:docMk/>
            <pc:sldMk cId="1687624648" sldId="257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6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3374-CFFE-4941-8C8C-A9DAF7BF3E29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A970-878D-4569-9589-EE8409C65F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8367" cy="660887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51" y="894745"/>
            <a:ext cx="4270078" cy="15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46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Driessen, Jos (J.)</dc:creator>
  <cp:lastModifiedBy>Niessen, Henry (H.J.J.M.)</cp:lastModifiedBy>
  <cp:revision>4</cp:revision>
  <dcterms:created xsi:type="dcterms:W3CDTF">2023-10-11T10:29:16Z</dcterms:created>
  <dcterms:modified xsi:type="dcterms:W3CDTF">2023-10-26T09:31:26Z</dcterms:modified>
</cp:coreProperties>
</file>